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392" r:id="rId5"/>
    <p:sldId id="395" r:id="rId6"/>
    <p:sldId id="396" r:id="rId7"/>
    <p:sldId id="402" r:id="rId8"/>
    <p:sldId id="391" r:id="rId9"/>
    <p:sldId id="393" r:id="rId10"/>
    <p:sldId id="404" r:id="rId11"/>
    <p:sldId id="405" r:id="rId12"/>
    <p:sldId id="394" r:id="rId13"/>
    <p:sldId id="397" r:id="rId14"/>
    <p:sldId id="398" r:id="rId15"/>
    <p:sldId id="399" r:id="rId16"/>
    <p:sldId id="400" r:id="rId17"/>
    <p:sldId id="388" r:id="rId18"/>
    <p:sldId id="40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76"/>
    <p:restoredTop sz="94658"/>
  </p:normalViewPr>
  <p:slideViewPr>
    <p:cSldViewPr snapToGrid="0" showGuides="1">
      <p:cViewPr varScale="1">
        <p:scale>
          <a:sx n="116" d="100"/>
          <a:sy n="116" d="100"/>
        </p:scale>
        <p:origin x="984"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2F0991-1260-2541-A61E-04C10ECF11D9}"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1609A4DC-A991-AB4E-81CF-930A99F8B5D3}">
      <dgm:prSet/>
      <dgm:spPr/>
      <dgm:t>
        <a:bodyPr/>
        <a:lstStyle/>
        <a:p>
          <a:r>
            <a:rPr lang="en-US" b="1" baseline="0" dirty="0"/>
            <a:t>Geographically:</a:t>
          </a:r>
          <a:endParaRPr lang="en-US" dirty="0"/>
        </a:p>
      </dgm:t>
    </dgm:pt>
    <dgm:pt modelId="{97B0C4E0-D08F-A940-8CBE-FD3D2570DD8A}" type="parTrans" cxnId="{CE44E43B-5831-854C-9E12-AB94A5A1E9F6}">
      <dgm:prSet/>
      <dgm:spPr/>
      <dgm:t>
        <a:bodyPr/>
        <a:lstStyle/>
        <a:p>
          <a:endParaRPr lang="en-US"/>
        </a:p>
      </dgm:t>
    </dgm:pt>
    <dgm:pt modelId="{C6606454-F552-1F4B-9173-3DD1AD738223}" type="sibTrans" cxnId="{CE44E43B-5831-854C-9E12-AB94A5A1E9F6}">
      <dgm:prSet/>
      <dgm:spPr/>
      <dgm:t>
        <a:bodyPr/>
        <a:lstStyle/>
        <a:p>
          <a:endParaRPr lang="en-US"/>
        </a:p>
      </dgm:t>
    </dgm:pt>
    <dgm:pt modelId="{C8B7C4C6-6DE1-4B4C-BC4C-237B86FC707A}">
      <dgm:prSet custT="1"/>
      <dgm:spPr/>
      <dgm:t>
        <a:bodyPr/>
        <a:lstStyle/>
        <a:p>
          <a:r>
            <a:rPr lang="en-US" sz="1400" baseline="0" dirty="0">
              <a:latin typeface="Inter" panose="02000503000000020004" pitchFamily="2" charset="0"/>
              <a:ea typeface="Inter" panose="02000503000000020004" pitchFamily="2" charset="0"/>
            </a:rPr>
            <a:t>How much is rural, urban, suburban? </a:t>
          </a:r>
          <a:endParaRPr lang="en-US" sz="1400" dirty="0">
            <a:latin typeface="Inter" panose="02000503000000020004" pitchFamily="2" charset="0"/>
            <a:ea typeface="Inter" panose="02000503000000020004" pitchFamily="2" charset="0"/>
          </a:endParaRPr>
        </a:p>
      </dgm:t>
    </dgm:pt>
    <dgm:pt modelId="{39BC348C-4015-474B-B1D8-24B086600C38}" type="parTrans" cxnId="{93669D03-1242-A24E-88F8-87E766142ECF}">
      <dgm:prSet/>
      <dgm:spPr/>
      <dgm:t>
        <a:bodyPr/>
        <a:lstStyle/>
        <a:p>
          <a:endParaRPr lang="en-US"/>
        </a:p>
      </dgm:t>
    </dgm:pt>
    <dgm:pt modelId="{F56B7FCC-7EE0-ED4D-9B50-A97748B95131}" type="sibTrans" cxnId="{93669D03-1242-A24E-88F8-87E766142ECF}">
      <dgm:prSet/>
      <dgm:spPr/>
      <dgm:t>
        <a:bodyPr/>
        <a:lstStyle/>
        <a:p>
          <a:endParaRPr lang="en-US"/>
        </a:p>
      </dgm:t>
    </dgm:pt>
    <dgm:pt modelId="{1D8DFA07-0D97-044C-845A-92F83BD2FE2B}">
      <dgm:prSet custT="1"/>
      <dgm:spPr/>
      <dgm:t>
        <a:bodyPr/>
        <a:lstStyle/>
        <a:p>
          <a:r>
            <a:rPr lang="en-US" sz="1400" baseline="0">
              <a:latin typeface="Inter" panose="02000503000000020004" pitchFamily="2" charset="0"/>
              <a:ea typeface="Inter" panose="02000503000000020004" pitchFamily="2" charset="0"/>
            </a:rPr>
            <a:t>Are you looking to build power in a specific region, city, or neighborhood? </a:t>
          </a:r>
          <a:endParaRPr lang="en-US" sz="1400">
            <a:latin typeface="Inter" panose="02000503000000020004" pitchFamily="2" charset="0"/>
            <a:ea typeface="Inter" panose="02000503000000020004" pitchFamily="2" charset="0"/>
          </a:endParaRPr>
        </a:p>
      </dgm:t>
    </dgm:pt>
    <dgm:pt modelId="{11B546B3-135A-494D-A495-BA4D00B1CD2F}" type="parTrans" cxnId="{B8166F05-1C0D-854C-927D-AA5B3F03909C}">
      <dgm:prSet/>
      <dgm:spPr/>
      <dgm:t>
        <a:bodyPr/>
        <a:lstStyle/>
        <a:p>
          <a:endParaRPr lang="en-US"/>
        </a:p>
      </dgm:t>
    </dgm:pt>
    <dgm:pt modelId="{BD68DE71-F9B6-A64E-9AD5-213DCA1FC29F}" type="sibTrans" cxnId="{B8166F05-1C0D-854C-927D-AA5B3F03909C}">
      <dgm:prSet/>
      <dgm:spPr/>
      <dgm:t>
        <a:bodyPr/>
        <a:lstStyle/>
        <a:p>
          <a:endParaRPr lang="en-US"/>
        </a:p>
      </dgm:t>
    </dgm:pt>
    <dgm:pt modelId="{877A698F-F502-E14F-98CA-8C7DCA0873E0}">
      <dgm:prSet custT="1"/>
      <dgm:spPr/>
      <dgm:t>
        <a:bodyPr/>
        <a:lstStyle/>
        <a:p>
          <a:r>
            <a:rPr lang="en-US" sz="1400" baseline="0" dirty="0">
              <a:latin typeface="Inter" panose="02000503000000020004" pitchFamily="2" charset="0"/>
              <a:ea typeface="Inter" panose="02000503000000020004" pitchFamily="2" charset="0"/>
            </a:rPr>
            <a:t>How do people in those geographies identify themselves and how do they connect with one another?</a:t>
          </a:r>
          <a:endParaRPr lang="en-US" sz="1400" dirty="0">
            <a:latin typeface="Inter" panose="02000503000000020004" pitchFamily="2" charset="0"/>
            <a:ea typeface="Inter" panose="02000503000000020004" pitchFamily="2" charset="0"/>
          </a:endParaRPr>
        </a:p>
      </dgm:t>
    </dgm:pt>
    <dgm:pt modelId="{0B9D980A-2EA4-164F-AB17-E004846B87F2}" type="parTrans" cxnId="{55299DDE-3E93-1F46-A7B5-4336516BE5C7}">
      <dgm:prSet/>
      <dgm:spPr/>
      <dgm:t>
        <a:bodyPr/>
        <a:lstStyle/>
        <a:p>
          <a:endParaRPr lang="en-US"/>
        </a:p>
      </dgm:t>
    </dgm:pt>
    <dgm:pt modelId="{21774A75-3E9A-2643-B89C-3AB4500BF684}" type="sibTrans" cxnId="{55299DDE-3E93-1F46-A7B5-4336516BE5C7}">
      <dgm:prSet/>
      <dgm:spPr/>
      <dgm:t>
        <a:bodyPr/>
        <a:lstStyle/>
        <a:p>
          <a:endParaRPr lang="en-US"/>
        </a:p>
      </dgm:t>
    </dgm:pt>
    <dgm:pt modelId="{CBB58794-E320-674B-86F2-0EAC7A6B9198}">
      <dgm:prSet/>
      <dgm:spPr/>
      <dgm:t>
        <a:bodyPr/>
        <a:lstStyle/>
        <a:p>
          <a:pPr>
            <a:buNone/>
          </a:pPr>
          <a:r>
            <a:rPr lang="en-US" b="1"/>
            <a:t>Economically:</a:t>
          </a:r>
          <a:endParaRPr lang="en-US" dirty="0"/>
        </a:p>
      </dgm:t>
    </dgm:pt>
    <dgm:pt modelId="{6F568A85-0DE7-A147-92B0-F10C26B81544}" type="parTrans" cxnId="{8BFEB099-E6AE-1247-9C9E-10376F2CE42C}">
      <dgm:prSet/>
      <dgm:spPr/>
      <dgm:t>
        <a:bodyPr/>
        <a:lstStyle/>
        <a:p>
          <a:endParaRPr lang="en-US"/>
        </a:p>
      </dgm:t>
    </dgm:pt>
    <dgm:pt modelId="{85A614E7-24D3-B346-9D91-D84F78DE0DBD}" type="sibTrans" cxnId="{8BFEB099-E6AE-1247-9C9E-10376F2CE42C}">
      <dgm:prSet/>
      <dgm:spPr/>
      <dgm:t>
        <a:bodyPr/>
        <a:lstStyle/>
        <a:p>
          <a:endParaRPr lang="en-US"/>
        </a:p>
      </dgm:t>
    </dgm:pt>
    <dgm:pt modelId="{2A79C854-FEE1-4E49-82EA-A3A3ED8EF0F0}">
      <dgm:prSet custT="1"/>
      <dgm:spPr/>
      <dgm:t>
        <a:bodyPr/>
        <a:lstStyle/>
        <a:p>
          <a:pPr>
            <a:buFont typeface="Arial" panose="020B0604020202020204" pitchFamily="34" charset="0"/>
            <a:buChar char="•"/>
          </a:pPr>
          <a:r>
            <a:rPr lang="en-US" sz="1400" dirty="0">
              <a:latin typeface="Inter" panose="02000503000000020004" pitchFamily="2" charset="0"/>
              <a:ea typeface="Inter" panose="02000503000000020004" pitchFamily="2" charset="0"/>
            </a:rPr>
            <a:t>How do people make a living? </a:t>
          </a:r>
        </a:p>
      </dgm:t>
    </dgm:pt>
    <dgm:pt modelId="{A6C0BBB2-A758-FA48-9567-48B3C360BAD2}" type="parTrans" cxnId="{13DFCF04-2549-F941-B824-D9349697FD62}">
      <dgm:prSet/>
      <dgm:spPr/>
      <dgm:t>
        <a:bodyPr/>
        <a:lstStyle/>
        <a:p>
          <a:endParaRPr lang="en-US"/>
        </a:p>
      </dgm:t>
    </dgm:pt>
    <dgm:pt modelId="{086EA55B-1F33-954A-97CB-588F5169F906}" type="sibTrans" cxnId="{13DFCF04-2549-F941-B824-D9349697FD62}">
      <dgm:prSet/>
      <dgm:spPr/>
      <dgm:t>
        <a:bodyPr/>
        <a:lstStyle/>
        <a:p>
          <a:endParaRPr lang="en-US"/>
        </a:p>
      </dgm:t>
    </dgm:pt>
    <dgm:pt modelId="{AFF7EFCE-78EB-3047-9346-131850FF3A81}">
      <dgm:prSet custT="1"/>
      <dgm:spPr/>
      <dgm:t>
        <a:bodyPr/>
        <a:lstStyle/>
        <a:p>
          <a:pPr>
            <a:buFont typeface="Arial" panose="020B0604020202020204" pitchFamily="34" charset="0"/>
            <a:buChar char="•"/>
          </a:pPr>
          <a:r>
            <a:rPr lang="en-US" sz="1400">
              <a:latin typeface="Inter" panose="02000503000000020004" pitchFamily="2" charset="0"/>
              <a:ea typeface="Inter" panose="02000503000000020004" pitchFamily="2" charset="0"/>
            </a:rPr>
            <a:t>Are there large numbers of people who work for a single company or sector?</a:t>
          </a:r>
          <a:endParaRPr lang="en-US" sz="1400" dirty="0">
            <a:latin typeface="Inter" panose="02000503000000020004" pitchFamily="2" charset="0"/>
            <a:ea typeface="Inter" panose="02000503000000020004" pitchFamily="2" charset="0"/>
          </a:endParaRPr>
        </a:p>
      </dgm:t>
    </dgm:pt>
    <dgm:pt modelId="{EB2CB3F6-3A32-194A-AF94-0C6E15A79638}" type="parTrans" cxnId="{B0E49EF3-83F9-DE4E-B0D4-C8A091544120}">
      <dgm:prSet/>
      <dgm:spPr/>
      <dgm:t>
        <a:bodyPr/>
        <a:lstStyle/>
        <a:p>
          <a:endParaRPr lang="en-US"/>
        </a:p>
      </dgm:t>
    </dgm:pt>
    <dgm:pt modelId="{0DFD8DFA-CCAE-2341-9F37-4EBC9AA5EA7F}" type="sibTrans" cxnId="{B0E49EF3-83F9-DE4E-B0D4-C8A091544120}">
      <dgm:prSet/>
      <dgm:spPr/>
      <dgm:t>
        <a:bodyPr/>
        <a:lstStyle/>
        <a:p>
          <a:endParaRPr lang="en-US"/>
        </a:p>
      </dgm:t>
    </dgm:pt>
    <dgm:pt modelId="{06480ED5-9DEA-6F45-8F55-681AC5B53825}">
      <dgm:prSet custT="1"/>
      <dgm:spPr/>
      <dgm:t>
        <a:bodyPr/>
        <a:lstStyle/>
        <a:p>
          <a:pPr>
            <a:buFont typeface="Arial" panose="020B0604020202020204" pitchFamily="34" charset="0"/>
            <a:buChar char="•"/>
          </a:pPr>
          <a:r>
            <a:rPr lang="en-US" sz="1400" dirty="0">
              <a:latin typeface="Inter" panose="02000503000000020004" pitchFamily="2" charset="0"/>
              <a:ea typeface="Inter" panose="02000503000000020004" pitchFamily="2" charset="0"/>
            </a:rPr>
            <a:t>Are there associations, organizations, or publications for these communities? </a:t>
          </a:r>
          <a:endParaRPr lang="en-US" sz="1400" dirty="0">
            <a:latin typeface="Inter" panose="02000503000000020004" pitchFamily="2" charset="0"/>
            <a:ea typeface="Inter" panose="02000503000000020004" pitchFamily="2" charset="0"/>
            <a:cs typeface="Calibri"/>
          </a:endParaRPr>
        </a:p>
      </dgm:t>
    </dgm:pt>
    <dgm:pt modelId="{FD21A419-8CEB-AA48-AF46-CDA053320BDB}" type="parTrans" cxnId="{570F1525-9327-3E44-AF1C-BC8814DC4A8C}">
      <dgm:prSet/>
      <dgm:spPr/>
      <dgm:t>
        <a:bodyPr/>
        <a:lstStyle/>
        <a:p>
          <a:endParaRPr lang="en-US"/>
        </a:p>
      </dgm:t>
    </dgm:pt>
    <dgm:pt modelId="{50BEA0D4-DDCB-3642-B000-F1B52B11EE77}" type="sibTrans" cxnId="{570F1525-9327-3E44-AF1C-BC8814DC4A8C}">
      <dgm:prSet/>
      <dgm:spPr/>
      <dgm:t>
        <a:bodyPr/>
        <a:lstStyle/>
        <a:p>
          <a:endParaRPr lang="en-US"/>
        </a:p>
      </dgm:t>
    </dgm:pt>
    <dgm:pt modelId="{29ACD581-ABD2-3E45-92AD-7A07B658E4BB}">
      <dgm:prSet/>
      <dgm:spPr/>
      <dgm:t>
        <a:bodyPr/>
        <a:lstStyle/>
        <a:p>
          <a:pPr>
            <a:buNone/>
          </a:pPr>
          <a:r>
            <a:rPr lang="en-US" b="1"/>
            <a:t>Affinities &amp; Interests:</a:t>
          </a:r>
          <a:r>
            <a:rPr lang="en-US"/>
            <a:t> </a:t>
          </a:r>
          <a:endParaRPr lang="en-US" dirty="0"/>
        </a:p>
      </dgm:t>
    </dgm:pt>
    <dgm:pt modelId="{583B2D25-4459-CB48-AF58-84D60C35E955}" type="parTrans" cxnId="{40E107BF-2F3C-9043-B693-BA44C6B10259}">
      <dgm:prSet/>
      <dgm:spPr/>
      <dgm:t>
        <a:bodyPr/>
        <a:lstStyle/>
        <a:p>
          <a:endParaRPr lang="en-US"/>
        </a:p>
      </dgm:t>
    </dgm:pt>
    <dgm:pt modelId="{122D29D0-823B-3146-BA3F-4D6EF8A6E084}" type="sibTrans" cxnId="{40E107BF-2F3C-9043-B693-BA44C6B10259}">
      <dgm:prSet/>
      <dgm:spPr/>
      <dgm:t>
        <a:bodyPr/>
        <a:lstStyle/>
        <a:p>
          <a:endParaRPr lang="en-US"/>
        </a:p>
      </dgm:t>
    </dgm:pt>
    <dgm:pt modelId="{F62EB6D8-FC60-FF40-BAE3-96A8B0721535}">
      <dgm:prSet custT="1"/>
      <dgm:spPr/>
      <dgm:t>
        <a:bodyPr/>
        <a:lstStyle/>
        <a:p>
          <a:pPr>
            <a:buFont typeface="Arial" panose="020B0604020202020204" pitchFamily="34" charset="0"/>
            <a:buChar char="•"/>
          </a:pPr>
          <a:r>
            <a:rPr lang="en-US" sz="1400" dirty="0">
              <a:latin typeface="Inter" panose="02000503000000020004" pitchFamily="2" charset="0"/>
              <a:ea typeface="Inter" panose="02000503000000020004" pitchFamily="2" charset="0"/>
            </a:rPr>
            <a:t>How do people spend their free time?</a:t>
          </a:r>
          <a:endParaRPr lang="en-US" sz="1400" dirty="0"/>
        </a:p>
      </dgm:t>
    </dgm:pt>
    <dgm:pt modelId="{F91F95C8-05A4-1F42-9FB2-6DE6B6F87BCC}" type="parTrans" cxnId="{13DD50AE-8BBC-D44E-B514-78E00A1CC14E}">
      <dgm:prSet/>
      <dgm:spPr/>
      <dgm:t>
        <a:bodyPr/>
        <a:lstStyle/>
        <a:p>
          <a:endParaRPr lang="en-US"/>
        </a:p>
      </dgm:t>
    </dgm:pt>
    <dgm:pt modelId="{ED55655B-1E0D-6B4F-8F43-38DD9F5D5CC9}" type="sibTrans" cxnId="{13DD50AE-8BBC-D44E-B514-78E00A1CC14E}">
      <dgm:prSet/>
      <dgm:spPr/>
      <dgm:t>
        <a:bodyPr/>
        <a:lstStyle/>
        <a:p>
          <a:endParaRPr lang="en-US"/>
        </a:p>
      </dgm:t>
    </dgm:pt>
    <dgm:pt modelId="{15BA2A3C-66E5-8540-9837-3A2F1E1349C5}">
      <dgm:prSet custT="1"/>
      <dgm:spPr/>
      <dgm:t>
        <a:bodyPr/>
        <a:lstStyle/>
        <a:p>
          <a:pPr>
            <a:buFont typeface="Arial" panose="020B0604020202020204" pitchFamily="34" charset="0"/>
            <a:buChar char="•"/>
          </a:pPr>
          <a:r>
            <a:rPr lang="en-US" sz="1400" dirty="0">
              <a:latin typeface="Inter" panose="02000503000000020004" pitchFamily="2" charset="0"/>
              <a:ea typeface="Inter" panose="02000503000000020004" pitchFamily="2" charset="0"/>
            </a:rPr>
            <a:t>How and where do families spend time together? </a:t>
          </a:r>
          <a:endParaRPr lang="en-US" sz="1400" dirty="0"/>
        </a:p>
      </dgm:t>
    </dgm:pt>
    <dgm:pt modelId="{DB599DCC-C717-7141-ABAE-7CAED7D0056A}" type="parTrans" cxnId="{07653743-8ADC-CD46-AE03-820647643672}">
      <dgm:prSet/>
      <dgm:spPr/>
      <dgm:t>
        <a:bodyPr/>
        <a:lstStyle/>
        <a:p>
          <a:endParaRPr lang="en-US"/>
        </a:p>
      </dgm:t>
    </dgm:pt>
    <dgm:pt modelId="{CDC85CAA-79F6-9540-89C4-BCC958C2E79A}" type="sibTrans" cxnId="{07653743-8ADC-CD46-AE03-820647643672}">
      <dgm:prSet/>
      <dgm:spPr/>
      <dgm:t>
        <a:bodyPr/>
        <a:lstStyle/>
        <a:p>
          <a:endParaRPr lang="en-US"/>
        </a:p>
      </dgm:t>
    </dgm:pt>
    <dgm:pt modelId="{C7998D35-0706-E246-A539-57B9D0642AAD}">
      <dgm:prSet custT="1"/>
      <dgm:spPr/>
      <dgm:t>
        <a:bodyPr/>
        <a:lstStyle/>
        <a:p>
          <a:pPr>
            <a:buFont typeface="Arial" panose="020B0604020202020204" pitchFamily="34" charset="0"/>
            <a:buChar char="•"/>
          </a:pPr>
          <a:r>
            <a:rPr lang="en-US" sz="1400">
              <a:latin typeface="Inter" panose="02000503000000020004" pitchFamily="2" charset="0"/>
              <a:ea typeface="Inter" panose="02000503000000020004" pitchFamily="2" charset="0"/>
            </a:rPr>
            <a:t>What are young people doing? </a:t>
          </a:r>
          <a:endParaRPr lang="en-US" sz="1400" dirty="0"/>
        </a:p>
      </dgm:t>
    </dgm:pt>
    <dgm:pt modelId="{AC748E58-E141-2142-8D9B-1874600DD09D}" type="parTrans" cxnId="{83251546-84AF-0949-BB0F-80124F690F4B}">
      <dgm:prSet/>
      <dgm:spPr/>
      <dgm:t>
        <a:bodyPr/>
        <a:lstStyle/>
        <a:p>
          <a:endParaRPr lang="en-US"/>
        </a:p>
      </dgm:t>
    </dgm:pt>
    <dgm:pt modelId="{FA50FC51-ABCD-9E45-B4E6-BD0C962BB75D}" type="sibTrans" cxnId="{83251546-84AF-0949-BB0F-80124F690F4B}">
      <dgm:prSet/>
      <dgm:spPr/>
      <dgm:t>
        <a:bodyPr/>
        <a:lstStyle/>
        <a:p>
          <a:endParaRPr lang="en-US"/>
        </a:p>
      </dgm:t>
    </dgm:pt>
    <dgm:pt modelId="{6353E807-F984-D14B-9875-616440FD3709}">
      <dgm:prSet custT="1"/>
      <dgm:spPr/>
      <dgm:t>
        <a:bodyPr/>
        <a:lstStyle/>
        <a:p>
          <a:pPr>
            <a:buFont typeface="Arial" panose="020B0604020202020204" pitchFamily="34" charset="0"/>
            <a:buChar char="•"/>
          </a:pPr>
          <a:r>
            <a:rPr lang="en-US" sz="1400">
              <a:latin typeface="Inter" panose="02000503000000020004" pitchFamily="2" charset="0"/>
              <a:ea typeface="Inter" panose="02000503000000020004" pitchFamily="2" charset="0"/>
            </a:rPr>
            <a:t>Religious, faith, cultural centers? </a:t>
          </a:r>
          <a:endParaRPr lang="en-US" sz="1400" dirty="0"/>
        </a:p>
      </dgm:t>
    </dgm:pt>
    <dgm:pt modelId="{F22106DC-5A1A-924B-8FB2-A9FB9932D62E}" type="parTrans" cxnId="{2BB602E4-D43D-CE41-80B8-06041E9C3AA1}">
      <dgm:prSet/>
      <dgm:spPr/>
      <dgm:t>
        <a:bodyPr/>
        <a:lstStyle/>
        <a:p>
          <a:endParaRPr lang="en-US"/>
        </a:p>
      </dgm:t>
    </dgm:pt>
    <dgm:pt modelId="{3BEA8651-31B4-D946-A52C-01A03DCDDA98}" type="sibTrans" cxnId="{2BB602E4-D43D-CE41-80B8-06041E9C3AA1}">
      <dgm:prSet/>
      <dgm:spPr/>
      <dgm:t>
        <a:bodyPr/>
        <a:lstStyle/>
        <a:p>
          <a:endParaRPr lang="en-US"/>
        </a:p>
      </dgm:t>
    </dgm:pt>
    <dgm:pt modelId="{BF5D1307-67E8-7F4F-8BD9-FDDF00787C95}">
      <dgm:prSet custT="1"/>
      <dgm:spPr/>
      <dgm:t>
        <a:bodyPr/>
        <a:lstStyle/>
        <a:p>
          <a:pPr>
            <a:buFont typeface="Arial" panose="020B0604020202020204" pitchFamily="34" charset="0"/>
            <a:buChar char="•"/>
          </a:pPr>
          <a:r>
            <a:rPr lang="en-US" sz="1400" dirty="0">
              <a:latin typeface="Inter" panose="02000503000000020004" pitchFamily="2" charset="0"/>
              <a:ea typeface="Inter" panose="02000503000000020004" pitchFamily="2" charset="0"/>
            </a:rPr>
            <a:t>Who brings these people together, where do they connect, etc.? </a:t>
          </a:r>
          <a:endParaRPr lang="en-US" sz="1400" dirty="0"/>
        </a:p>
      </dgm:t>
    </dgm:pt>
    <dgm:pt modelId="{E5ED7245-87FA-8F4E-9648-142A14C49BA1}" type="parTrans" cxnId="{46A1EA1B-1789-C74C-B580-8B425CFC93B3}">
      <dgm:prSet/>
      <dgm:spPr/>
      <dgm:t>
        <a:bodyPr/>
        <a:lstStyle/>
        <a:p>
          <a:endParaRPr lang="en-US"/>
        </a:p>
      </dgm:t>
    </dgm:pt>
    <dgm:pt modelId="{1A8B3BA3-FDF1-354C-A2A0-CAE0009D5341}" type="sibTrans" cxnId="{46A1EA1B-1789-C74C-B580-8B425CFC93B3}">
      <dgm:prSet/>
      <dgm:spPr/>
      <dgm:t>
        <a:bodyPr/>
        <a:lstStyle/>
        <a:p>
          <a:endParaRPr lang="en-US"/>
        </a:p>
      </dgm:t>
    </dgm:pt>
    <dgm:pt modelId="{ED7F2B32-F7C8-6547-96C7-61264AC3E91D}">
      <dgm:prSet/>
      <dgm:spPr/>
      <dgm:t>
        <a:bodyPr/>
        <a:lstStyle/>
        <a:p>
          <a:r>
            <a:rPr lang="en-US" b="1" dirty="0"/>
            <a:t>Media sources:</a:t>
          </a:r>
          <a:endParaRPr lang="en-US" b="1" dirty="0">
            <a:cs typeface="Calibri"/>
          </a:endParaRPr>
        </a:p>
      </dgm:t>
    </dgm:pt>
    <dgm:pt modelId="{B857E165-27DB-3446-860C-73979A442B31}" type="parTrans" cxnId="{2B3090A5-9400-9D47-B8E1-A19DD64F5644}">
      <dgm:prSet/>
      <dgm:spPr/>
      <dgm:t>
        <a:bodyPr/>
        <a:lstStyle/>
        <a:p>
          <a:endParaRPr lang="en-US"/>
        </a:p>
      </dgm:t>
    </dgm:pt>
    <dgm:pt modelId="{B22883B6-FDB1-254F-B039-76F528B80848}" type="sibTrans" cxnId="{2B3090A5-9400-9D47-B8E1-A19DD64F5644}">
      <dgm:prSet/>
      <dgm:spPr/>
      <dgm:t>
        <a:bodyPr/>
        <a:lstStyle/>
        <a:p>
          <a:endParaRPr lang="en-US"/>
        </a:p>
      </dgm:t>
    </dgm:pt>
    <dgm:pt modelId="{B4F9614A-7AB2-BA4D-A818-CD35938D5B61}">
      <dgm:prSet custT="1"/>
      <dgm:spPr/>
      <dgm:t>
        <a:bodyPr/>
        <a:lstStyle/>
        <a:p>
          <a:pPr>
            <a:buFont typeface="Arial" panose="020B0604020202020204" pitchFamily="34" charset="0"/>
            <a:buChar char="•"/>
          </a:pPr>
          <a:r>
            <a:rPr lang="en-US" sz="1400" dirty="0">
              <a:latin typeface="Inter" panose="02000503000000020004" pitchFamily="2" charset="0"/>
              <a:ea typeface="Inter" panose="02000503000000020004" pitchFamily="2" charset="0"/>
            </a:rPr>
            <a:t>Are there community specific media sources for specific interests, demographics, people who speak a specific language, etc.? </a:t>
          </a:r>
          <a:endParaRPr lang="en-US" sz="1400" b="1" dirty="0">
            <a:cs typeface="Calibri"/>
          </a:endParaRPr>
        </a:p>
      </dgm:t>
    </dgm:pt>
    <dgm:pt modelId="{54DE070D-37C3-FE44-B34D-C3E1590B8F35}" type="parTrans" cxnId="{42E2F2CA-5A3B-D94B-AD56-CB5ACCCACD5C}">
      <dgm:prSet/>
      <dgm:spPr/>
      <dgm:t>
        <a:bodyPr/>
        <a:lstStyle/>
        <a:p>
          <a:endParaRPr lang="en-US"/>
        </a:p>
      </dgm:t>
    </dgm:pt>
    <dgm:pt modelId="{0CF61548-F1E0-F34D-B802-016E76CC32CD}" type="sibTrans" cxnId="{42E2F2CA-5A3B-D94B-AD56-CB5ACCCACD5C}">
      <dgm:prSet/>
      <dgm:spPr/>
      <dgm:t>
        <a:bodyPr/>
        <a:lstStyle/>
        <a:p>
          <a:endParaRPr lang="en-US"/>
        </a:p>
      </dgm:t>
    </dgm:pt>
    <dgm:pt modelId="{CB366E60-8FCE-CD4C-B9A3-C1A098F92D52}" type="pres">
      <dgm:prSet presAssocID="{7B2F0991-1260-2541-A61E-04C10ECF11D9}" presName="Name0" presStyleCnt="0">
        <dgm:presLayoutVars>
          <dgm:dir/>
          <dgm:animLvl val="lvl"/>
          <dgm:resizeHandles val="exact"/>
        </dgm:presLayoutVars>
      </dgm:prSet>
      <dgm:spPr/>
    </dgm:pt>
    <dgm:pt modelId="{5B948B15-FA7F-354F-A6CC-BB80E7B05287}" type="pres">
      <dgm:prSet presAssocID="{1609A4DC-A991-AB4E-81CF-930A99F8B5D3}" presName="linNode" presStyleCnt="0"/>
      <dgm:spPr/>
    </dgm:pt>
    <dgm:pt modelId="{CBA83509-C40E-0D45-82E5-C1162BC396AD}" type="pres">
      <dgm:prSet presAssocID="{1609A4DC-A991-AB4E-81CF-930A99F8B5D3}" presName="parentText" presStyleLbl="node1" presStyleIdx="0" presStyleCnt="4" custScaleX="68899" custScaleY="83981">
        <dgm:presLayoutVars>
          <dgm:chMax val="1"/>
          <dgm:bulletEnabled val="1"/>
        </dgm:presLayoutVars>
      </dgm:prSet>
      <dgm:spPr/>
    </dgm:pt>
    <dgm:pt modelId="{32BECD1E-9761-B447-B6A7-BF1A5F279933}" type="pres">
      <dgm:prSet presAssocID="{1609A4DC-A991-AB4E-81CF-930A99F8B5D3}" presName="descendantText" presStyleLbl="alignAccFollowNode1" presStyleIdx="0" presStyleCnt="4">
        <dgm:presLayoutVars>
          <dgm:bulletEnabled val="1"/>
        </dgm:presLayoutVars>
      </dgm:prSet>
      <dgm:spPr/>
    </dgm:pt>
    <dgm:pt modelId="{C9BBDE47-5EC5-E240-BCCC-002165D9CE2E}" type="pres">
      <dgm:prSet presAssocID="{C6606454-F552-1F4B-9173-3DD1AD738223}" presName="sp" presStyleCnt="0"/>
      <dgm:spPr/>
    </dgm:pt>
    <dgm:pt modelId="{51C88052-7902-0E4A-89E5-F220E050377B}" type="pres">
      <dgm:prSet presAssocID="{CBB58794-E320-674B-86F2-0EAC7A6B9198}" presName="linNode" presStyleCnt="0"/>
      <dgm:spPr/>
    </dgm:pt>
    <dgm:pt modelId="{DD656E61-AA55-3F4F-BC37-48DE4353DC2B}" type="pres">
      <dgm:prSet presAssocID="{CBB58794-E320-674B-86F2-0EAC7A6B9198}" presName="parentText" presStyleLbl="node1" presStyleIdx="1" presStyleCnt="4" custScaleX="69484">
        <dgm:presLayoutVars>
          <dgm:chMax val="1"/>
          <dgm:bulletEnabled val="1"/>
        </dgm:presLayoutVars>
      </dgm:prSet>
      <dgm:spPr/>
    </dgm:pt>
    <dgm:pt modelId="{663709AA-D7FF-B049-939B-C42E70817C80}" type="pres">
      <dgm:prSet presAssocID="{CBB58794-E320-674B-86F2-0EAC7A6B9198}" presName="descendantText" presStyleLbl="alignAccFollowNode1" presStyleIdx="1" presStyleCnt="4">
        <dgm:presLayoutVars>
          <dgm:bulletEnabled val="1"/>
        </dgm:presLayoutVars>
      </dgm:prSet>
      <dgm:spPr/>
    </dgm:pt>
    <dgm:pt modelId="{3D1DEEEE-6203-8941-A827-EE0924246433}" type="pres">
      <dgm:prSet presAssocID="{85A614E7-24D3-B346-9D91-D84F78DE0DBD}" presName="sp" presStyleCnt="0"/>
      <dgm:spPr/>
    </dgm:pt>
    <dgm:pt modelId="{457FB2BE-C804-B741-8044-15CEBA5C88C9}" type="pres">
      <dgm:prSet presAssocID="{29ACD581-ABD2-3E45-92AD-7A07B658E4BB}" presName="linNode" presStyleCnt="0"/>
      <dgm:spPr/>
    </dgm:pt>
    <dgm:pt modelId="{0EC5D4A0-EB61-FC4B-8C10-02A2B358EF3E}" type="pres">
      <dgm:prSet presAssocID="{29ACD581-ABD2-3E45-92AD-7A07B658E4BB}" presName="parentText" presStyleLbl="node1" presStyleIdx="2" presStyleCnt="4" custScaleX="69026">
        <dgm:presLayoutVars>
          <dgm:chMax val="1"/>
          <dgm:bulletEnabled val="1"/>
        </dgm:presLayoutVars>
      </dgm:prSet>
      <dgm:spPr/>
    </dgm:pt>
    <dgm:pt modelId="{9F12B1A7-6925-D448-ABE5-DBF7D14F440B}" type="pres">
      <dgm:prSet presAssocID="{29ACD581-ABD2-3E45-92AD-7A07B658E4BB}" presName="descendantText" presStyleLbl="alignAccFollowNode1" presStyleIdx="2" presStyleCnt="4" custScaleY="122924">
        <dgm:presLayoutVars>
          <dgm:bulletEnabled val="1"/>
        </dgm:presLayoutVars>
      </dgm:prSet>
      <dgm:spPr/>
    </dgm:pt>
    <dgm:pt modelId="{378553D9-5177-B942-86D9-2ACB1453F04C}" type="pres">
      <dgm:prSet presAssocID="{122D29D0-823B-3146-BA3F-4D6EF8A6E084}" presName="sp" presStyleCnt="0"/>
      <dgm:spPr/>
    </dgm:pt>
    <dgm:pt modelId="{A2DA468A-8C7A-4344-84FE-B7A2AFA53E38}" type="pres">
      <dgm:prSet presAssocID="{ED7F2B32-F7C8-6547-96C7-61264AC3E91D}" presName="linNode" presStyleCnt="0"/>
      <dgm:spPr/>
    </dgm:pt>
    <dgm:pt modelId="{38B17573-6544-3B41-85A3-C562DCE13F3B}" type="pres">
      <dgm:prSet presAssocID="{ED7F2B32-F7C8-6547-96C7-61264AC3E91D}" presName="parentText" presStyleLbl="node1" presStyleIdx="3" presStyleCnt="4" custScaleX="69587">
        <dgm:presLayoutVars>
          <dgm:chMax val="1"/>
          <dgm:bulletEnabled val="1"/>
        </dgm:presLayoutVars>
      </dgm:prSet>
      <dgm:spPr/>
    </dgm:pt>
    <dgm:pt modelId="{28FD1340-4A84-E24A-B138-7DA599A3AFE8}" type="pres">
      <dgm:prSet presAssocID="{ED7F2B32-F7C8-6547-96C7-61264AC3E91D}" presName="descendantText" presStyleLbl="alignAccFollowNode1" presStyleIdx="3" presStyleCnt="4">
        <dgm:presLayoutVars>
          <dgm:bulletEnabled val="1"/>
        </dgm:presLayoutVars>
      </dgm:prSet>
      <dgm:spPr/>
    </dgm:pt>
  </dgm:ptLst>
  <dgm:cxnLst>
    <dgm:cxn modelId="{BB00CE01-3EE1-474D-AA63-CB1C9D047675}" type="presOf" srcId="{1609A4DC-A991-AB4E-81CF-930A99F8B5D3}" destId="{CBA83509-C40E-0D45-82E5-C1162BC396AD}" srcOrd="0" destOrd="0" presId="urn:microsoft.com/office/officeart/2005/8/layout/vList5"/>
    <dgm:cxn modelId="{93669D03-1242-A24E-88F8-87E766142ECF}" srcId="{1609A4DC-A991-AB4E-81CF-930A99F8B5D3}" destId="{C8B7C4C6-6DE1-4B4C-BC4C-237B86FC707A}" srcOrd="0" destOrd="0" parTransId="{39BC348C-4015-474B-B1D8-24B086600C38}" sibTransId="{F56B7FCC-7EE0-ED4D-9B50-A97748B95131}"/>
    <dgm:cxn modelId="{13DFCF04-2549-F941-B824-D9349697FD62}" srcId="{CBB58794-E320-674B-86F2-0EAC7A6B9198}" destId="{2A79C854-FEE1-4E49-82EA-A3A3ED8EF0F0}" srcOrd="0" destOrd="0" parTransId="{A6C0BBB2-A758-FA48-9567-48B3C360BAD2}" sibTransId="{086EA55B-1F33-954A-97CB-588F5169F906}"/>
    <dgm:cxn modelId="{B8166F05-1C0D-854C-927D-AA5B3F03909C}" srcId="{1609A4DC-A991-AB4E-81CF-930A99F8B5D3}" destId="{1D8DFA07-0D97-044C-845A-92F83BD2FE2B}" srcOrd="1" destOrd="0" parTransId="{11B546B3-135A-494D-A495-BA4D00B1CD2F}" sibTransId="{BD68DE71-F9B6-A64E-9AD5-213DCA1FC29F}"/>
    <dgm:cxn modelId="{C935A40E-38B5-6744-80F9-5D5BA3C5C65F}" type="presOf" srcId="{F62EB6D8-FC60-FF40-BAE3-96A8B0721535}" destId="{9F12B1A7-6925-D448-ABE5-DBF7D14F440B}" srcOrd="0" destOrd="0" presId="urn:microsoft.com/office/officeart/2005/8/layout/vList5"/>
    <dgm:cxn modelId="{F884D210-AF66-2744-95C8-477AB2100375}" type="presOf" srcId="{BF5D1307-67E8-7F4F-8BD9-FDDF00787C95}" destId="{9F12B1A7-6925-D448-ABE5-DBF7D14F440B}" srcOrd="0" destOrd="4" presId="urn:microsoft.com/office/officeart/2005/8/layout/vList5"/>
    <dgm:cxn modelId="{46A1EA1B-1789-C74C-B580-8B425CFC93B3}" srcId="{29ACD581-ABD2-3E45-92AD-7A07B658E4BB}" destId="{BF5D1307-67E8-7F4F-8BD9-FDDF00787C95}" srcOrd="4" destOrd="0" parTransId="{E5ED7245-87FA-8F4E-9648-142A14C49BA1}" sibTransId="{1A8B3BA3-FDF1-354C-A2A0-CAE0009D5341}"/>
    <dgm:cxn modelId="{88872A1E-AD38-3645-B676-B3616D239E00}" type="presOf" srcId="{2A79C854-FEE1-4E49-82EA-A3A3ED8EF0F0}" destId="{663709AA-D7FF-B049-939B-C42E70817C80}" srcOrd="0" destOrd="0" presId="urn:microsoft.com/office/officeart/2005/8/layout/vList5"/>
    <dgm:cxn modelId="{570F1525-9327-3E44-AF1C-BC8814DC4A8C}" srcId="{CBB58794-E320-674B-86F2-0EAC7A6B9198}" destId="{06480ED5-9DEA-6F45-8F55-681AC5B53825}" srcOrd="2" destOrd="0" parTransId="{FD21A419-8CEB-AA48-AF46-CDA053320BDB}" sibTransId="{50BEA0D4-DDCB-3642-B000-F1B52B11EE77}"/>
    <dgm:cxn modelId="{CE44E43B-5831-854C-9E12-AB94A5A1E9F6}" srcId="{7B2F0991-1260-2541-A61E-04C10ECF11D9}" destId="{1609A4DC-A991-AB4E-81CF-930A99F8B5D3}" srcOrd="0" destOrd="0" parTransId="{97B0C4E0-D08F-A940-8CBE-FD3D2570DD8A}" sibTransId="{C6606454-F552-1F4B-9173-3DD1AD738223}"/>
    <dgm:cxn modelId="{07653743-8ADC-CD46-AE03-820647643672}" srcId="{29ACD581-ABD2-3E45-92AD-7A07B658E4BB}" destId="{15BA2A3C-66E5-8540-9837-3A2F1E1349C5}" srcOrd="1" destOrd="0" parTransId="{DB599DCC-C717-7141-ABAE-7CAED7D0056A}" sibTransId="{CDC85CAA-79F6-9540-89C4-BCC958C2E79A}"/>
    <dgm:cxn modelId="{83251546-84AF-0949-BB0F-80124F690F4B}" srcId="{29ACD581-ABD2-3E45-92AD-7A07B658E4BB}" destId="{C7998D35-0706-E246-A539-57B9D0642AAD}" srcOrd="2" destOrd="0" parTransId="{AC748E58-E141-2142-8D9B-1874600DD09D}" sibTransId="{FA50FC51-ABCD-9E45-B4E6-BD0C962BB75D}"/>
    <dgm:cxn modelId="{26555B4E-14CB-C743-B5FE-A9E7BFDB17A5}" type="presOf" srcId="{06480ED5-9DEA-6F45-8F55-681AC5B53825}" destId="{663709AA-D7FF-B049-939B-C42E70817C80}" srcOrd="0" destOrd="2" presId="urn:microsoft.com/office/officeart/2005/8/layout/vList5"/>
    <dgm:cxn modelId="{914F0550-7E7A-234E-A995-7A0840E4D740}" type="presOf" srcId="{B4F9614A-7AB2-BA4D-A818-CD35938D5B61}" destId="{28FD1340-4A84-E24A-B138-7DA599A3AFE8}" srcOrd="0" destOrd="0" presId="urn:microsoft.com/office/officeart/2005/8/layout/vList5"/>
    <dgm:cxn modelId="{95996659-552E-AB42-A25E-E35412DDA384}" type="presOf" srcId="{29ACD581-ABD2-3E45-92AD-7A07B658E4BB}" destId="{0EC5D4A0-EB61-FC4B-8C10-02A2B358EF3E}" srcOrd="0" destOrd="0" presId="urn:microsoft.com/office/officeart/2005/8/layout/vList5"/>
    <dgm:cxn modelId="{8BFEB099-E6AE-1247-9C9E-10376F2CE42C}" srcId="{7B2F0991-1260-2541-A61E-04C10ECF11D9}" destId="{CBB58794-E320-674B-86F2-0EAC7A6B9198}" srcOrd="1" destOrd="0" parTransId="{6F568A85-0DE7-A147-92B0-F10C26B81544}" sibTransId="{85A614E7-24D3-B346-9D91-D84F78DE0DBD}"/>
    <dgm:cxn modelId="{2B3090A5-9400-9D47-B8E1-A19DD64F5644}" srcId="{7B2F0991-1260-2541-A61E-04C10ECF11D9}" destId="{ED7F2B32-F7C8-6547-96C7-61264AC3E91D}" srcOrd="3" destOrd="0" parTransId="{B857E165-27DB-3446-860C-73979A442B31}" sibTransId="{B22883B6-FDB1-254F-B039-76F528B80848}"/>
    <dgm:cxn modelId="{13DD50AE-8BBC-D44E-B514-78E00A1CC14E}" srcId="{29ACD581-ABD2-3E45-92AD-7A07B658E4BB}" destId="{F62EB6D8-FC60-FF40-BAE3-96A8B0721535}" srcOrd="0" destOrd="0" parTransId="{F91F95C8-05A4-1F42-9FB2-6DE6B6F87BCC}" sibTransId="{ED55655B-1E0D-6B4F-8F43-38DD9F5D5CC9}"/>
    <dgm:cxn modelId="{44A79EB0-9795-6A46-9C55-973E6C006D9E}" type="presOf" srcId="{1D8DFA07-0D97-044C-845A-92F83BD2FE2B}" destId="{32BECD1E-9761-B447-B6A7-BF1A5F279933}" srcOrd="0" destOrd="1" presId="urn:microsoft.com/office/officeart/2005/8/layout/vList5"/>
    <dgm:cxn modelId="{55AAFFBC-159C-FC45-87F1-4B1571D67F82}" type="presOf" srcId="{AFF7EFCE-78EB-3047-9346-131850FF3A81}" destId="{663709AA-D7FF-B049-939B-C42E70817C80}" srcOrd="0" destOrd="1" presId="urn:microsoft.com/office/officeart/2005/8/layout/vList5"/>
    <dgm:cxn modelId="{40E107BF-2F3C-9043-B693-BA44C6B10259}" srcId="{7B2F0991-1260-2541-A61E-04C10ECF11D9}" destId="{29ACD581-ABD2-3E45-92AD-7A07B658E4BB}" srcOrd="2" destOrd="0" parTransId="{583B2D25-4459-CB48-AF58-84D60C35E955}" sibTransId="{122D29D0-823B-3146-BA3F-4D6EF8A6E084}"/>
    <dgm:cxn modelId="{F5BF8ABF-946B-9440-8E95-2EA61694C9DE}" type="presOf" srcId="{15BA2A3C-66E5-8540-9837-3A2F1E1349C5}" destId="{9F12B1A7-6925-D448-ABE5-DBF7D14F440B}" srcOrd="0" destOrd="1" presId="urn:microsoft.com/office/officeart/2005/8/layout/vList5"/>
    <dgm:cxn modelId="{5B0E0EC5-6B58-594C-A35C-D6BCE233BB3B}" type="presOf" srcId="{6353E807-F984-D14B-9875-616440FD3709}" destId="{9F12B1A7-6925-D448-ABE5-DBF7D14F440B}" srcOrd="0" destOrd="3" presId="urn:microsoft.com/office/officeart/2005/8/layout/vList5"/>
    <dgm:cxn modelId="{42E2F2CA-5A3B-D94B-AD56-CB5ACCCACD5C}" srcId="{ED7F2B32-F7C8-6547-96C7-61264AC3E91D}" destId="{B4F9614A-7AB2-BA4D-A818-CD35938D5B61}" srcOrd="0" destOrd="0" parTransId="{54DE070D-37C3-FE44-B34D-C3E1590B8F35}" sibTransId="{0CF61548-F1E0-F34D-B802-016E76CC32CD}"/>
    <dgm:cxn modelId="{0C3D8CD8-0791-CC44-A058-5A2C8BA63B56}" type="presOf" srcId="{7B2F0991-1260-2541-A61E-04C10ECF11D9}" destId="{CB366E60-8FCE-CD4C-B9A3-C1A098F92D52}" srcOrd="0" destOrd="0" presId="urn:microsoft.com/office/officeart/2005/8/layout/vList5"/>
    <dgm:cxn modelId="{A837BCDC-000E-9741-8FE4-8495F1A35BBD}" type="presOf" srcId="{C8B7C4C6-6DE1-4B4C-BC4C-237B86FC707A}" destId="{32BECD1E-9761-B447-B6A7-BF1A5F279933}" srcOrd="0" destOrd="0" presId="urn:microsoft.com/office/officeart/2005/8/layout/vList5"/>
    <dgm:cxn modelId="{F3D767DD-0D5B-D64B-B585-480505A99F4D}" type="presOf" srcId="{CBB58794-E320-674B-86F2-0EAC7A6B9198}" destId="{DD656E61-AA55-3F4F-BC37-48DE4353DC2B}" srcOrd="0" destOrd="0" presId="urn:microsoft.com/office/officeart/2005/8/layout/vList5"/>
    <dgm:cxn modelId="{55299DDE-3E93-1F46-A7B5-4336516BE5C7}" srcId="{1609A4DC-A991-AB4E-81CF-930A99F8B5D3}" destId="{877A698F-F502-E14F-98CA-8C7DCA0873E0}" srcOrd="2" destOrd="0" parTransId="{0B9D980A-2EA4-164F-AB17-E004846B87F2}" sibTransId="{21774A75-3E9A-2643-B89C-3AB4500BF684}"/>
    <dgm:cxn modelId="{39D784E0-B15F-9648-816B-C746464F3242}" type="presOf" srcId="{ED7F2B32-F7C8-6547-96C7-61264AC3E91D}" destId="{38B17573-6544-3B41-85A3-C562DCE13F3B}" srcOrd="0" destOrd="0" presId="urn:microsoft.com/office/officeart/2005/8/layout/vList5"/>
    <dgm:cxn modelId="{BCB34BE1-056E-AF40-8E06-8495351BE8DB}" type="presOf" srcId="{C7998D35-0706-E246-A539-57B9D0642AAD}" destId="{9F12B1A7-6925-D448-ABE5-DBF7D14F440B}" srcOrd="0" destOrd="2" presId="urn:microsoft.com/office/officeart/2005/8/layout/vList5"/>
    <dgm:cxn modelId="{2BB602E4-D43D-CE41-80B8-06041E9C3AA1}" srcId="{29ACD581-ABD2-3E45-92AD-7A07B658E4BB}" destId="{6353E807-F984-D14B-9875-616440FD3709}" srcOrd="3" destOrd="0" parTransId="{F22106DC-5A1A-924B-8FB2-A9FB9932D62E}" sibTransId="{3BEA8651-31B4-D946-A52C-01A03DCDDA98}"/>
    <dgm:cxn modelId="{CC06B8EF-3664-234F-BA1A-C017EFCF6316}" type="presOf" srcId="{877A698F-F502-E14F-98CA-8C7DCA0873E0}" destId="{32BECD1E-9761-B447-B6A7-BF1A5F279933}" srcOrd="0" destOrd="2" presId="urn:microsoft.com/office/officeart/2005/8/layout/vList5"/>
    <dgm:cxn modelId="{B0E49EF3-83F9-DE4E-B0D4-C8A091544120}" srcId="{CBB58794-E320-674B-86F2-0EAC7A6B9198}" destId="{AFF7EFCE-78EB-3047-9346-131850FF3A81}" srcOrd="1" destOrd="0" parTransId="{EB2CB3F6-3A32-194A-AF94-0C6E15A79638}" sibTransId="{0DFD8DFA-CCAE-2341-9F37-4EBC9AA5EA7F}"/>
    <dgm:cxn modelId="{4E52E376-178B-204D-8687-B70B4DD74B56}" type="presParOf" srcId="{CB366E60-8FCE-CD4C-B9A3-C1A098F92D52}" destId="{5B948B15-FA7F-354F-A6CC-BB80E7B05287}" srcOrd="0" destOrd="0" presId="urn:microsoft.com/office/officeart/2005/8/layout/vList5"/>
    <dgm:cxn modelId="{4C823DA5-79F7-314F-A6D3-F38DCECF0592}" type="presParOf" srcId="{5B948B15-FA7F-354F-A6CC-BB80E7B05287}" destId="{CBA83509-C40E-0D45-82E5-C1162BC396AD}" srcOrd="0" destOrd="0" presId="urn:microsoft.com/office/officeart/2005/8/layout/vList5"/>
    <dgm:cxn modelId="{A14F407E-45B8-774D-83C4-2A062505FCE7}" type="presParOf" srcId="{5B948B15-FA7F-354F-A6CC-BB80E7B05287}" destId="{32BECD1E-9761-B447-B6A7-BF1A5F279933}" srcOrd="1" destOrd="0" presId="urn:microsoft.com/office/officeart/2005/8/layout/vList5"/>
    <dgm:cxn modelId="{E3CEC9A2-781D-B846-9FA5-396FE0FCD1D4}" type="presParOf" srcId="{CB366E60-8FCE-CD4C-B9A3-C1A098F92D52}" destId="{C9BBDE47-5EC5-E240-BCCC-002165D9CE2E}" srcOrd="1" destOrd="0" presId="urn:microsoft.com/office/officeart/2005/8/layout/vList5"/>
    <dgm:cxn modelId="{22E1F2C4-4E4B-DF41-BE89-B513B67A9AAB}" type="presParOf" srcId="{CB366E60-8FCE-CD4C-B9A3-C1A098F92D52}" destId="{51C88052-7902-0E4A-89E5-F220E050377B}" srcOrd="2" destOrd="0" presId="urn:microsoft.com/office/officeart/2005/8/layout/vList5"/>
    <dgm:cxn modelId="{0BDBED6F-FFAB-0E4A-BC50-BC758BA3A78E}" type="presParOf" srcId="{51C88052-7902-0E4A-89E5-F220E050377B}" destId="{DD656E61-AA55-3F4F-BC37-48DE4353DC2B}" srcOrd="0" destOrd="0" presId="urn:microsoft.com/office/officeart/2005/8/layout/vList5"/>
    <dgm:cxn modelId="{855D0510-9EA8-B24C-8C8F-FFD365661DA2}" type="presParOf" srcId="{51C88052-7902-0E4A-89E5-F220E050377B}" destId="{663709AA-D7FF-B049-939B-C42E70817C80}" srcOrd="1" destOrd="0" presId="urn:microsoft.com/office/officeart/2005/8/layout/vList5"/>
    <dgm:cxn modelId="{5E7A4F3F-F8B8-6145-AE16-6ACCE67E6C12}" type="presParOf" srcId="{CB366E60-8FCE-CD4C-B9A3-C1A098F92D52}" destId="{3D1DEEEE-6203-8941-A827-EE0924246433}" srcOrd="3" destOrd="0" presId="urn:microsoft.com/office/officeart/2005/8/layout/vList5"/>
    <dgm:cxn modelId="{594D0B34-FA67-CA4D-B846-2E26E08A512C}" type="presParOf" srcId="{CB366E60-8FCE-CD4C-B9A3-C1A098F92D52}" destId="{457FB2BE-C804-B741-8044-15CEBA5C88C9}" srcOrd="4" destOrd="0" presId="urn:microsoft.com/office/officeart/2005/8/layout/vList5"/>
    <dgm:cxn modelId="{8A9253E0-652D-2A4C-AC66-688259E76E67}" type="presParOf" srcId="{457FB2BE-C804-B741-8044-15CEBA5C88C9}" destId="{0EC5D4A0-EB61-FC4B-8C10-02A2B358EF3E}" srcOrd="0" destOrd="0" presId="urn:microsoft.com/office/officeart/2005/8/layout/vList5"/>
    <dgm:cxn modelId="{639D6A59-2F39-C640-997E-055C3EE422A3}" type="presParOf" srcId="{457FB2BE-C804-B741-8044-15CEBA5C88C9}" destId="{9F12B1A7-6925-D448-ABE5-DBF7D14F440B}" srcOrd="1" destOrd="0" presId="urn:microsoft.com/office/officeart/2005/8/layout/vList5"/>
    <dgm:cxn modelId="{EA395982-22A1-7146-A9C5-3D383CB9668B}" type="presParOf" srcId="{CB366E60-8FCE-CD4C-B9A3-C1A098F92D52}" destId="{378553D9-5177-B942-86D9-2ACB1453F04C}" srcOrd="5" destOrd="0" presId="urn:microsoft.com/office/officeart/2005/8/layout/vList5"/>
    <dgm:cxn modelId="{3B017083-9CFC-C944-8F0B-2564FF1B52DE}" type="presParOf" srcId="{CB366E60-8FCE-CD4C-B9A3-C1A098F92D52}" destId="{A2DA468A-8C7A-4344-84FE-B7A2AFA53E38}" srcOrd="6" destOrd="0" presId="urn:microsoft.com/office/officeart/2005/8/layout/vList5"/>
    <dgm:cxn modelId="{C2D54DB7-42E1-3646-8B8B-0BB5D2CD33FC}" type="presParOf" srcId="{A2DA468A-8C7A-4344-84FE-B7A2AFA53E38}" destId="{38B17573-6544-3B41-85A3-C562DCE13F3B}" srcOrd="0" destOrd="0" presId="urn:microsoft.com/office/officeart/2005/8/layout/vList5"/>
    <dgm:cxn modelId="{0C2DD0CB-51CA-2B42-B12A-AFEE264CF208}" type="presParOf" srcId="{A2DA468A-8C7A-4344-84FE-B7A2AFA53E38}" destId="{28FD1340-4A84-E24A-B138-7DA599A3AFE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BECD1E-9761-B447-B6A7-BF1A5F279933}">
      <dsp:nvSpPr>
        <dsp:cNvPr id="0" name=""/>
        <dsp:cNvSpPr/>
      </dsp:nvSpPr>
      <dsp:spPr>
        <a:xfrm rot="5400000">
          <a:off x="6542419" y="-3115970"/>
          <a:ext cx="911770" cy="7191811"/>
        </a:xfrm>
        <a:prstGeom prst="round2Same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baseline="0" dirty="0">
              <a:latin typeface="Inter" panose="02000503000000020004" pitchFamily="2" charset="0"/>
              <a:ea typeface="Inter" panose="02000503000000020004" pitchFamily="2" charset="0"/>
            </a:rPr>
            <a:t>How much is rural, urban, suburban? </a:t>
          </a:r>
          <a:endParaRPr lang="en-US" sz="1400" kern="1200" dirty="0">
            <a:latin typeface="Inter" panose="02000503000000020004" pitchFamily="2" charset="0"/>
            <a:ea typeface="Inter" panose="02000503000000020004" pitchFamily="2" charset="0"/>
          </a:endParaRPr>
        </a:p>
        <a:p>
          <a:pPr marL="114300" lvl="1" indent="-114300" algn="l" defTabSz="622300">
            <a:lnSpc>
              <a:spcPct val="90000"/>
            </a:lnSpc>
            <a:spcBef>
              <a:spcPct val="0"/>
            </a:spcBef>
            <a:spcAft>
              <a:spcPct val="15000"/>
            </a:spcAft>
            <a:buChar char="•"/>
          </a:pPr>
          <a:r>
            <a:rPr lang="en-US" sz="1400" kern="1200" baseline="0">
              <a:latin typeface="Inter" panose="02000503000000020004" pitchFamily="2" charset="0"/>
              <a:ea typeface="Inter" panose="02000503000000020004" pitchFamily="2" charset="0"/>
            </a:rPr>
            <a:t>Are you looking to build power in a specific region, city, or neighborhood? </a:t>
          </a:r>
          <a:endParaRPr lang="en-US" sz="1400" kern="1200">
            <a:latin typeface="Inter" panose="02000503000000020004" pitchFamily="2" charset="0"/>
            <a:ea typeface="Inter" panose="02000503000000020004" pitchFamily="2" charset="0"/>
          </a:endParaRPr>
        </a:p>
        <a:p>
          <a:pPr marL="114300" lvl="1" indent="-114300" algn="l" defTabSz="622300">
            <a:lnSpc>
              <a:spcPct val="90000"/>
            </a:lnSpc>
            <a:spcBef>
              <a:spcPct val="0"/>
            </a:spcBef>
            <a:spcAft>
              <a:spcPct val="15000"/>
            </a:spcAft>
            <a:buChar char="•"/>
          </a:pPr>
          <a:r>
            <a:rPr lang="en-US" sz="1400" kern="1200" baseline="0" dirty="0">
              <a:latin typeface="Inter" panose="02000503000000020004" pitchFamily="2" charset="0"/>
              <a:ea typeface="Inter" panose="02000503000000020004" pitchFamily="2" charset="0"/>
            </a:rPr>
            <a:t>How do people in those geographies identify themselves and how do they connect with one another?</a:t>
          </a:r>
          <a:endParaRPr lang="en-US" sz="1400" kern="1200" dirty="0">
            <a:latin typeface="Inter" panose="02000503000000020004" pitchFamily="2" charset="0"/>
            <a:ea typeface="Inter" panose="02000503000000020004" pitchFamily="2" charset="0"/>
          </a:endParaRPr>
        </a:p>
      </dsp:txBody>
      <dsp:txXfrm rot="-5400000">
        <a:off x="3402399" y="68559"/>
        <a:ext cx="7147302" cy="822752"/>
      </dsp:txXfrm>
    </dsp:sp>
    <dsp:sp modelId="{CBA83509-C40E-0D45-82E5-C1162BC396AD}">
      <dsp:nvSpPr>
        <dsp:cNvPr id="0" name=""/>
        <dsp:cNvSpPr/>
      </dsp:nvSpPr>
      <dsp:spPr>
        <a:xfrm>
          <a:off x="615162" y="1363"/>
          <a:ext cx="2787235" cy="957142"/>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b="1" kern="1200" baseline="0" dirty="0"/>
            <a:t>Geographically:</a:t>
          </a:r>
          <a:endParaRPr lang="en-US" sz="2500" kern="1200" dirty="0"/>
        </a:p>
      </dsp:txBody>
      <dsp:txXfrm>
        <a:off x="661886" y="48087"/>
        <a:ext cx="2693787" cy="863694"/>
      </dsp:txXfrm>
    </dsp:sp>
    <dsp:sp modelId="{663709AA-D7FF-B049-939B-C42E70817C80}">
      <dsp:nvSpPr>
        <dsp:cNvPr id="0" name=""/>
        <dsp:cNvSpPr/>
      </dsp:nvSpPr>
      <dsp:spPr>
        <a:xfrm rot="5400000">
          <a:off x="6566084" y="-2010557"/>
          <a:ext cx="911770" cy="7191811"/>
        </a:xfrm>
        <a:prstGeom prst="round2Same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latin typeface="Inter" panose="02000503000000020004" pitchFamily="2" charset="0"/>
              <a:ea typeface="Inter" panose="02000503000000020004" pitchFamily="2" charset="0"/>
            </a:rPr>
            <a:t>How do people make a living? </a:t>
          </a:r>
        </a:p>
        <a:p>
          <a:pPr marL="114300" lvl="1" indent="-114300" algn="l" defTabSz="622300">
            <a:lnSpc>
              <a:spcPct val="90000"/>
            </a:lnSpc>
            <a:spcBef>
              <a:spcPct val="0"/>
            </a:spcBef>
            <a:spcAft>
              <a:spcPct val="15000"/>
            </a:spcAft>
            <a:buFont typeface="Arial" panose="020B0604020202020204" pitchFamily="34" charset="0"/>
            <a:buChar char="•"/>
          </a:pPr>
          <a:r>
            <a:rPr lang="en-US" sz="1400" kern="1200">
              <a:latin typeface="Inter" panose="02000503000000020004" pitchFamily="2" charset="0"/>
              <a:ea typeface="Inter" panose="02000503000000020004" pitchFamily="2" charset="0"/>
            </a:rPr>
            <a:t>Are there large numbers of people who work for a single company or sector?</a:t>
          </a:r>
          <a:endParaRPr lang="en-US" sz="1400" kern="1200" dirty="0">
            <a:latin typeface="Inter" panose="02000503000000020004" pitchFamily="2" charset="0"/>
            <a:ea typeface="Inter" panose="02000503000000020004" pitchFamily="2" charset="0"/>
          </a:endParaRPr>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latin typeface="Inter" panose="02000503000000020004" pitchFamily="2" charset="0"/>
              <a:ea typeface="Inter" panose="02000503000000020004" pitchFamily="2" charset="0"/>
            </a:rPr>
            <a:t>Are there associations, organizations, or publications for these communities? </a:t>
          </a:r>
          <a:endParaRPr lang="en-US" sz="1400" kern="1200" dirty="0">
            <a:latin typeface="Inter" panose="02000503000000020004" pitchFamily="2" charset="0"/>
            <a:ea typeface="Inter" panose="02000503000000020004" pitchFamily="2" charset="0"/>
            <a:cs typeface="Calibri"/>
          </a:endParaRPr>
        </a:p>
      </dsp:txBody>
      <dsp:txXfrm rot="-5400000">
        <a:off x="3426064" y="1173972"/>
        <a:ext cx="7147302" cy="822752"/>
      </dsp:txXfrm>
    </dsp:sp>
    <dsp:sp modelId="{DD656E61-AA55-3F4F-BC37-48DE4353DC2B}">
      <dsp:nvSpPr>
        <dsp:cNvPr id="0" name=""/>
        <dsp:cNvSpPr/>
      </dsp:nvSpPr>
      <dsp:spPr>
        <a:xfrm>
          <a:off x="615162" y="1015491"/>
          <a:ext cx="2810901" cy="1139713"/>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b="1" kern="1200"/>
            <a:t>Economically:</a:t>
          </a:r>
          <a:endParaRPr lang="en-US" sz="2500" kern="1200" dirty="0"/>
        </a:p>
      </dsp:txBody>
      <dsp:txXfrm>
        <a:off x="670798" y="1071127"/>
        <a:ext cx="2699629" cy="1028441"/>
      </dsp:txXfrm>
    </dsp:sp>
    <dsp:sp modelId="{9F12B1A7-6925-D448-ABE5-DBF7D14F440B}">
      <dsp:nvSpPr>
        <dsp:cNvPr id="0" name=""/>
        <dsp:cNvSpPr/>
      </dsp:nvSpPr>
      <dsp:spPr>
        <a:xfrm rot="5400000">
          <a:off x="6443049" y="-813858"/>
          <a:ext cx="1120784" cy="7191811"/>
        </a:xfrm>
        <a:prstGeom prst="round2Same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latin typeface="Inter" panose="02000503000000020004" pitchFamily="2" charset="0"/>
              <a:ea typeface="Inter" panose="02000503000000020004" pitchFamily="2" charset="0"/>
            </a:rPr>
            <a:t>How do people spend their free time?</a:t>
          </a:r>
          <a:endParaRPr lang="en-US" sz="1400" kern="1200" dirty="0"/>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latin typeface="Inter" panose="02000503000000020004" pitchFamily="2" charset="0"/>
              <a:ea typeface="Inter" panose="02000503000000020004" pitchFamily="2" charset="0"/>
            </a:rPr>
            <a:t>How and where do families spend time together? </a:t>
          </a:r>
          <a:endParaRPr lang="en-US" sz="1400" kern="1200" dirty="0"/>
        </a:p>
        <a:p>
          <a:pPr marL="114300" lvl="1" indent="-114300" algn="l" defTabSz="622300">
            <a:lnSpc>
              <a:spcPct val="90000"/>
            </a:lnSpc>
            <a:spcBef>
              <a:spcPct val="0"/>
            </a:spcBef>
            <a:spcAft>
              <a:spcPct val="15000"/>
            </a:spcAft>
            <a:buFont typeface="Arial" panose="020B0604020202020204" pitchFamily="34" charset="0"/>
            <a:buChar char="•"/>
          </a:pPr>
          <a:r>
            <a:rPr lang="en-US" sz="1400" kern="1200">
              <a:latin typeface="Inter" panose="02000503000000020004" pitchFamily="2" charset="0"/>
              <a:ea typeface="Inter" panose="02000503000000020004" pitchFamily="2" charset="0"/>
            </a:rPr>
            <a:t>What are young people doing? </a:t>
          </a:r>
          <a:endParaRPr lang="en-US" sz="1400" kern="1200" dirty="0"/>
        </a:p>
        <a:p>
          <a:pPr marL="114300" lvl="1" indent="-114300" algn="l" defTabSz="622300">
            <a:lnSpc>
              <a:spcPct val="90000"/>
            </a:lnSpc>
            <a:spcBef>
              <a:spcPct val="0"/>
            </a:spcBef>
            <a:spcAft>
              <a:spcPct val="15000"/>
            </a:spcAft>
            <a:buFont typeface="Arial" panose="020B0604020202020204" pitchFamily="34" charset="0"/>
            <a:buChar char="•"/>
          </a:pPr>
          <a:r>
            <a:rPr lang="en-US" sz="1400" kern="1200">
              <a:latin typeface="Inter" panose="02000503000000020004" pitchFamily="2" charset="0"/>
              <a:ea typeface="Inter" panose="02000503000000020004" pitchFamily="2" charset="0"/>
            </a:rPr>
            <a:t>Religious, faith, cultural centers? </a:t>
          </a:r>
          <a:endParaRPr lang="en-US" sz="1400" kern="1200" dirty="0"/>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latin typeface="Inter" panose="02000503000000020004" pitchFamily="2" charset="0"/>
              <a:ea typeface="Inter" panose="02000503000000020004" pitchFamily="2" charset="0"/>
            </a:rPr>
            <a:t>Who brings these people together, where do they connect, etc.? </a:t>
          </a:r>
          <a:endParaRPr lang="en-US" sz="1400" kern="1200" dirty="0"/>
        </a:p>
      </dsp:txBody>
      <dsp:txXfrm rot="-5400000">
        <a:off x="3407536" y="2276367"/>
        <a:ext cx="7137099" cy="1011360"/>
      </dsp:txXfrm>
    </dsp:sp>
    <dsp:sp modelId="{0EC5D4A0-EB61-FC4B-8C10-02A2B358EF3E}">
      <dsp:nvSpPr>
        <dsp:cNvPr id="0" name=""/>
        <dsp:cNvSpPr/>
      </dsp:nvSpPr>
      <dsp:spPr>
        <a:xfrm>
          <a:off x="615162" y="2212190"/>
          <a:ext cx="2792373" cy="1139713"/>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b="1" kern="1200"/>
            <a:t>Affinities &amp; Interests:</a:t>
          </a:r>
          <a:r>
            <a:rPr lang="en-US" sz="2500" kern="1200"/>
            <a:t> </a:t>
          </a:r>
          <a:endParaRPr lang="en-US" sz="2500" kern="1200" dirty="0"/>
        </a:p>
      </dsp:txBody>
      <dsp:txXfrm>
        <a:off x="670798" y="2267826"/>
        <a:ext cx="2681101" cy="1028441"/>
      </dsp:txXfrm>
    </dsp:sp>
    <dsp:sp modelId="{28FD1340-4A84-E24A-B138-7DA599A3AFE8}">
      <dsp:nvSpPr>
        <dsp:cNvPr id="0" name=""/>
        <dsp:cNvSpPr/>
      </dsp:nvSpPr>
      <dsp:spPr>
        <a:xfrm rot="5400000">
          <a:off x="6570251" y="382840"/>
          <a:ext cx="911770" cy="7191811"/>
        </a:xfrm>
        <a:prstGeom prst="round2Same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latin typeface="Inter" panose="02000503000000020004" pitchFamily="2" charset="0"/>
              <a:ea typeface="Inter" panose="02000503000000020004" pitchFamily="2" charset="0"/>
            </a:rPr>
            <a:t>Are there community specific media sources for specific interests, demographics, people who speak a specific language, etc.? </a:t>
          </a:r>
          <a:endParaRPr lang="en-US" sz="1400" b="1" kern="1200" dirty="0">
            <a:cs typeface="Calibri"/>
          </a:endParaRPr>
        </a:p>
      </dsp:txBody>
      <dsp:txXfrm rot="-5400000">
        <a:off x="3430231" y="3567370"/>
        <a:ext cx="7147302" cy="822752"/>
      </dsp:txXfrm>
    </dsp:sp>
    <dsp:sp modelId="{38B17573-6544-3B41-85A3-C562DCE13F3B}">
      <dsp:nvSpPr>
        <dsp:cNvPr id="0" name=""/>
        <dsp:cNvSpPr/>
      </dsp:nvSpPr>
      <dsp:spPr>
        <a:xfrm>
          <a:off x="615162" y="3408889"/>
          <a:ext cx="2815068" cy="1139713"/>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b="1" kern="1200" dirty="0"/>
            <a:t>Media sources:</a:t>
          </a:r>
          <a:endParaRPr lang="en-US" sz="2500" b="1" kern="1200" dirty="0">
            <a:cs typeface="Calibri"/>
          </a:endParaRPr>
        </a:p>
      </dsp:txBody>
      <dsp:txXfrm>
        <a:off x="670798" y="3464525"/>
        <a:ext cx="2703796" cy="102844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31BC0-213F-4644-B149-203D8896AE2C}" type="datetimeFigureOut">
              <a:rPr lang="en-US" smtClean="0"/>
              <a:t>4/4/2025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DC9558-5065-EE4C-B1B4-1FAD17428D73}" type="slidenum">
              <a:rPr lang="en-US" smtClean="0"/>
              <a:t>‹#›</a:t>
            </a:fld>
            <a:endParaRPr lang="en-US"/>
          </a:p>
        </p:txBody>
      </p:sp>
    </p:spTree>
    <p:extLst>
      <p:ext uri="{BB962C8B-B14F-4D97-AF65-F5344CB8AC3E}">
        <p14:creationId xmlns:p14="http://schemas.microsoft.com/office/powerpoint/2010/main" val="2925577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DC9558-5065-EE4C-B1B4-1FAD17428D73}" type="slidenum">
              <a:rPr lang="en-US" smtClean="0"/>
              <a:t>7</a:t>
            </a:fld>
            <a:endParaRPr lang="en-US"/>
          </a:p>
        </p:txBody>
      </p:sp>
    </p:spTree>
    <p:extLst>
      <p:ext uri="{BB962C8B-B14F-4D97-AF65-F5344CB8AC3E}">
        <p14:creationId xmlns:p14="http://schemas.microsoft.com/office/powerpoint/2010/main" val="1448579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CB30-2C9B-37DB-4084-5F6E29E9AB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BEC5A-116D-C3EC-B956-0F8502B02A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5F329F-0A3E-EA61-93C1-40A687D3DE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2A8A71-CDC3-B024-5E3C-08EE7479AF03}"/>
              </a:ext>
            </a:extLst>
          </p:cNvPr>
          <p:cNvSpPr>
            <a:spLocks noGrp="1"/>
          </p:cNvSpPr>
          <p:nvPr>
            <p:ph type="sldNum" sz="quarter" idx="5"/>
          </p:nvPr>
        </p:nvSpPr>
        <p:spPr/>
        <p:txBody>
          <a:bodyPr/>
          <a:lstStyle/>
          <a:p>
            <a:fld id="{A4DC9558-5065-EE4C-B1B4-1FAD17428D73}" type="slidenum">
              <a:rPr lang="en-US" smtClean="0"/>
              <a:t>8</a:t>
            </a:fld>
            <a:endParaRPr lang="en-US"/>
          </a:p>
        </p:txBody>
      </p:sp>
    </p:spTree>
    <p:extLst>
      <p:ext uri="{BB962C8B-B14F-4D97-AF65-F5344CB8AC3E}">
        <p14:creationId xmlns:p14="http://schemas.microsoft.com/office/powerpoint/2010/main" val="624650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DC9558-5065-EE4C-B1B4-1FAD17428D73}" type="slidenum">
              <a:rPr lang="en-US" smtClean="0"/>
              <a:t>10</a:t>
            </a:fld>
            <a:endParaRPr lang="en-US"/>
          </a:p>
        </p:txBody>
      </p:sp>
    </p:spTree>
    <p:extLst>
      <p:ext uri="{BB962C8B-B14F-4D97-AF65-F5344CB8AC3E}">
        <p14:creationId xmlns:p14="http://schemas.microsoft.com/office/powerpoint/2010/main" val="3416118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851AB-4A19-436A-9EAA-E9C93EE08205}" type="slidenum">
              <a:rPr lang="en-US" smtClean="0"/>
              <a:pPr/>
              <a:t>12</a:t>
            </a:fld>
            <a:endParaRPr lang="en-US"/>
          </a:p>
        </p:txBody>
      </p:sp>
    </p:spTree>
    <p:extLst>
      <p:ext uri="{BB962C8B-B14F-4D97-AF65-F5344CB8AC3E}">
        <p14:creationId xmlns:p14="http://schemas.microsoft.com/office/powerpoint/2010/main" val="9688945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79E3E4-3129-EF2C-D271-4975CA7DF49B}"/>
              </a:ext>
            </a:extLst>
          </p:cNvPr>
          <p:cNvSpPr/>
          <p:nvPr userDrawn="1"/>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347EDA0-1803-1612-95EA-8BD149B7D549}"/>
              </a:ext>
            </a:extLst>
          </p:cNvPr>
          <p:cNvSpPr/>
          <p:nvPr userDrawn="1"/>
        </p:nvSpPr>
        <p:spPr>
          <a:xfrm>
            <a:off x="0" y="3813912"/>
            <a:ext cx="12192000" cy="190976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red x symbol on a black background&#10;&#10;Description automatically generated">
            <a:extLst>
              <a:ext uri="{FF2B5EF4-FFF2-40B4-BE49-F238E27FC236}">
                <a16:creationId xmlns:a16="http://schemas.microsoft.com/office/drawing/2014/main" id="{A14D0A52-03DE-838A-6B5F-355F2676448F}"/>
              </a:ext>
            </a:extLst>
          </p:cNvPr>
          <p:cNvPicPr>
            <a:picLocks noChangeAspect="1"/>
          </p:cNvPicPr>
          <p:nvPr userDrawn="1"/>
        </p:nvPicPr>
        <p:blipFill>
          <a:blip r:embed="rId2"/>
          <a:stretch>
            <a:fillRect/>
          </a:stretch>
        </p:blipFill>
        <p:spPr>
          <a:xfrm>
            <a:off x="8177559" y="1358695"/>
            <a:ext cx="4876800" cy="4910433"/>
          </a:xfrm>
          <a:prstGeom prst="rect">
            <a:avLst/>
          </a:prstGeom>
        </p:spPr>
      </p:pic>
      <p:pic>
        <p:nvPicPr>
          <p:cNvPr id="12" name="Picture 11">
            <a:extLst>
              <a:ext uri="{FF2B5EF4-FFF2-40B4-BE49-F238E27FC236}">
                <a16:creationId xmlns:a16="http://schemas.microsoft.com/office/drawing/2014/main" id="{0C6EBC63-AEE8-E9E5-6E94-0CC0B4972D3C}"/>
              </a:ext>
            </a:extLst>
          </p:cNvPr>
          <p:cNvPicPr>
            <a:picLocks noChangeAspect="1"/>
          </p:cNvPicPr>
          <p:nvPr userDrawn="1"/>
        </p:nvPicPr>
        <p:blipFill>
          <a:blip r:embed="rId3"/>
          <a:stretch>
            <a:fillRect/>
          </a:stretch>
        </p:blipFill>
        <p:spPr>
          <a:xfrm>
            <a:off x="7399025" y="6122020"/>
            <a:ext cx="4300232" cy="423745"/>
          </a:xfrm>
          <a:prstGeom prst="rect">
            <a:avLst/>
          </a:prstGeom>
        </p:spPr>
      </p:pic>
      <p:sp>
        <p:nvSpPr>
          <p:cNvPr id="2" name="Title 1">
            <a:extLst>
              <a:ext uri="{FF2B5EF4-FFF2-40B4-BE49-F238E27FC236}">
                <a16:creationId xmlns:a16="http://schemas.microsoft.com/office/drawing/2014/main" id="{E37FE1DB-92AA-D3C9-959D-D132A38E427B}"/>
              </a:ext>
            </a:extLst>
          </p:cNvPr>
          <p:cNvSpPr>
            <a:spLocks noGrp="1"/>
          </p:cNvSpPr>
          <p:nvPr>
            <p:ph type="ctrTitle"/>
          </p:nvPr>
        </p:nvSpPr>
        <p:spPr>
          <a:xfrm>
            <a:off x="1014761" y="1600199"/>
            <a:ext cx="10147610" cy="1909763"/>
          </a:xfrm>
        </p:spPr>
        <p:txBody>
          <a:bodyPr anchor="t" anchorCtr="0">
            <a:noAutofit/>
          </a:bodyPr>
          <a:lstStyle>
            <a:lvl1pPr algn="l">
              <a:defRPr sz="6000">
                <a:solidFill>
                  <a:schemeClr val="accent3"/>
                </a:solidFill>
              </a:defRPr>
            </a:lvl1pPr>
          </a:lstStyle>
          <a:p>
            <a:r>
              <a:rPr lang="en-US"/>
              <a:t>Click to edit Master title style</a:t>
            </a:r>
            <a:endParaRPr lang="en-US" dirty="0"/>
          </a:p>
        </p:txBody>
      </p:sp>
      <p:sp>
        <p:nvSpPr>
          <p:cNvPr id="13" name="Subtitle 2">
            <a:extLst>
              <a:ext uri="{FF2B5EF4-FFF2-40B4-BE49-F238E27FC236}">
                <a16:creationId xmlns:a16="http://schemas.microsoft.com/office/drawing/2014/main" id="{2638CA36-7717-015E-AAB9-EC96E2D1D916}"/>
              </a:ext>
            </a:extLst>
          </p:cNvPr>
          <p:cNvSpPr>
            <a:spLocks noGrp="1"/>
          </p:cNvSpPr>
          <p:nvPr>
            <p:ph type="subTitle" idx="1"/>
          </p:nvPr>
        </p:nvSpPr>
        <p:spPr>
          <a:xfrm>
            <a:off x="1014761" y="4092497"/>
            <a:ext cx="9653239" cy="1440057"/>
          </a:xfrm>
        </p:spPr>
        <p:txBody>
          <a:bodyPr anchor="t" anchorCtr="0">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747979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79E3E4-3129-EF2C-D271-4975CA7DF49B}"/>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pattern&#10;&#10;Description automatically generated">
            <a:extLst>
              <a:ext uri="{FF2B5EF4-FFF2-40B4-BE49-F238E27FC236}">
                <a16:creationId xmlns:a16="http://schemas.microsoft.com/office/drawing/2014/main" id="{AE9D6C05-1BFF-56E8-0A64-2346AE386787}"/>
              </a:ext>
            </a:extLst>
          </p:cNvPr>
          <p:cNvPicPr>
            <a:picLocks noChangeAspect="1"/>
          </p:cNvPicPr>
          <p:nvPr userDrawn="1"/>
        </p:nvPicPr>
        <p:blipFill>
          <a:blip r:embed="rId2"/>
          <a:stretch>
            <a:fillRect/>
          </a:stretch>
        </p:blipFill>
        <p:spPr>
          <a:xfrm>
            <a:off x="-1" y="3790893"/>
            <a:ext cx="12191999" cy="1955799"/>
          </a:xfrm>
          <a:prstGeom prst="rect">
            <a:avLst/>
          </a:prstGeom>
        </p:spPr>
      </p:pic>
      <p:pic>
        <p:nvPicPr>
          <p:cNvPr id="10" name="Picture 9">
            <a:extLst>
              <a:ext uri="{FF2B5EF4-FFF2-40B4-BE49-F238E27FC236}">
                <a16:creationId xmlns:a16="http://schemas.microsoft.com/office/drawing/2014/main" id="{A14D0A52-03DE-838A-6B5F-355F2676448F}"/>
              </a:ext>
            </a:extLst>
          </p:cNvPr>
          <p:cNvPicPr>
            <a:picLocks noChangeAspect="1"/>
          </p:cNvPicPr>
          <p:nvPr userDrawn="1"/>
        </p:nvPicPr>
        <p:blipFill>
          <a:blip r:embed="rId3">
            <a:alphaModFix amt="50000"/>
          </a:blip>
          <a:srcRect/>
          <a:stretch/>
        </p:blipFill>
        <p:spPr>
          <a:xfrm>
            <a:off x="9913433" y="2168819"/>
            <a:ext cx="3218983" cy="3230199"/>
          </a:xfrm>
          <a:prstGeom prst="rect">
            <a:avLst/>
          </a:prstGeom>
        </p:spPr>
      </p:pic>
      <p:pic>
        <p:nvPicPr>
          <p:cNvPr id="12" name="Picture 11">
            <a:extLst>
              <a:ext uri="{FF2B5EF4-FFF2-40B4-BE49-F238E27FC236}">
                <a16:creationId xmlns:a16="http://schemas.microsoft.com/office/drawing/2014/main" id="{0C6EBC63-AEE8-E9E5-6E94-0CC0B4972D3C}"/>
              </a:ext>
            </a:extLst>
          </p:cNvPr>
          <p:cNvPicPr>
            <a:picLocks noChangeAspect="1"/>
          </p:cNvPicPr>
          <p:nvPr userDrawn="1"/>
        </p:nvPicPr>
        <p:blipFill>
          <a:blip r:embed="rId4"/>
          <a:srcRect/>
          <a:stretch/>
        </p:blipFill>
        <p:spPr>
          <a:xfrm>
            <a:off x="7399027" y="6122020"/>
            <a:ext cx="4300227" cy="423745"/>
          </a:xfrm>
          <a:prstGeom prst="rect">
            <a:avLst/>
          </a:prstGeom>
        </p:spPr>
      </p:pic>
      <p:sp>
        <p:nvSpPr>
          <p:cNvPr id="2" name="Title 1">
            <a:extLst>
              <a:ext uri="{FF2B5EF4-FFF2-40B4-BE49-F238E27FC236}">
                <a16:creationId xmlns:a16="http://schemas.microsoft.com/office/drawing/2014/main" id="{E37FE1DB-92AA-D3C9-959D-D132A38E427B}"/>
              </a:ext>
            </a:extLst>
          </p:cNvPr>
          <p:cNvSpPr>
            <a:spLocks noGrp="1"/>
          </p:cNvSpPr>
          <p:nvPr>
            <p:ph type="ctrTitle"/>
          </p:nvPr>
        </p:nvSpPr>
        <p:spPr>
          <a:xfrm>
            <a:off x="1014761" y="1600199"/>
            <a:ext cx="10147610" cy="1909763"/>
          </a:xfrm>
        </p:spPr>
        <p:txBody>
          <a:bodyPr anchor="t" anchorCtr="0">
            <a:noAutofit/>
          </a:bodyPr>
          <a:lstStyle>
            <a:lvl1pPr algn="l">
              <a:defRPr sz="60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2161534-B5AA-E120-34E1-000EF87F1B23}"/>
              </a:ext>
            </a:extLst>
          </p:cNvPr>
          <p:cNvSpPr>
            <a:spLocks noGrp="1"/>
          </p:cNvSpPr>
          <p:nvPr>
            <p:ph type="subTitle" idx="1"/>
          </p:nvPr>
        </p:nvSpPr>
        <p:spPr>
          <a:xfrm>
            <a:off x="1014761" y="4092497"/>
            <a:ext cx="9653239" cy="1440057"/>
          </a:xfrm>
        </p:spPr>
        <p:txBody>
          <a:bodyPr anchor="t" anchorCtr="0">
            <a:no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989901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79E3E4-3129-EF2C-D271-4975CA7DF49B}"/>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14D0A52-03DE-838A-6B5F-355F2676448F}"/>
              </a:ext>
            </a:extLst>
          </p:cNvPr>
          <p:cNvPicPr>
            <a:picLocks noChangeAspect="1"/>
          </p:cNvPicPr>
          <p:nvPr userDrawn="1"/>
        </p:nvPicPr>
        <p:blipFill>
          <a:blip r:embed="rId2">
            <a:alphaModFix amt="50000"/>
          </a:blip>
          <a:srcRect/>
          <a:stretch/>
        </p:blipFill>
        <p:spPr>
          <a:xfrm>
            <a:off x="10203369" y="5477892"/>
            <a:ext cx="2750631" cy="2760215"/>
          </a:xfrm>
          <a:prstGeom prst="rect">
            <a:avLst/>
          </a:prstGeom>
        </p:spPr>
      </p:pic>
      <p:pic>
        <p:nvPicPr>
          <p:cNvPr id="12" name="Picture 11">
            <a:extLst>
              <a:ext uri="{FF2B5EF4-FFF2-40B4-BE49-F238E27FC236}">
                <a16:creationId xmlns:a16="http://schemas.microsoft.com/office/drawing/2014/main" id="{0C6EBC63-AEE8-E9E5-6E94-0CC0B4972D3C}"/>
              </a:ext>
            </a:extLst>
          </p:cNvPr>
          <p:cNvPicPr>
            <a:picLocks noChangeAspect="1"/>
          </p:cNvPicPr>
          <p:nvPr userDrawn="1"/>
        </p:nvPicPr>
        <p:blipFill>
          <a:blip r:embed="rId3"/>
          <a:srcRect/>
          <a:stretch/>
        </p:blipFill>
        <p:spPr>
          <a:xfrm>
            <a:off x="1672455" y="6122020"/>
            <a:ext cx="4300227" cy="423745"/>
          </a:xfrm>
          <a:prstGeom prst="rect">
            <a:avLst/>
          </a:prstGeom>
        </p:spPr>
      </p:pic>
      <p:sp>
        <p:nvSpPr>
          <p:cNvPr id="2" name="Title 1">
            <a:extLst>
              <a:ext uri="{FF2B5EF4-FFF2-40B4-BE49-F238E27FC236}">
                <a16:creationId xmlns:a16="http://schemas.microsoft.com/office/drawing/2014/main" id="{E37FE1DB-92AA-D3C9-959D-D132A38E427B}"/>
              </a:ext>
            </a:extLst>
          </p:cNvPr>
          <p:cNvSpPr>
            <a:spLocks noGrp="1"/>
          </p:cNvSpPr>
          <p:nvPr>
            <p:ph type="ctrTitle"/>
          </p:nvPr>
        </p:nvSpPr>
        <p:spPr>
          <a:xfrm>
            <a:off x="1706137" y="2016787"/>
            <a:ext cx="9456234" cy="1909763"/>
          </a:xfrm>
        </p:spPr>
        <p:txBody>
          <a:bodyPr anchor="t" anchorCtr="0">
            <a:noAutofit/>
          </a:bodyPr>
          <a:lstStyle>
            <a:lvl1pPr algn="l">
              <a:defRPr sz="60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2161534-B5AA-E120-34E1-000EF87F1B23}"/>
              </a:ext>
            </a:extLst>
          </p:cNvPr>
          <p:cNvSpPr>
            <a:spLocks noGrp="1"/>
          </p:cNvSpPr>
          <p:nvPr>
            <p:ph type="subTitle" idx="1"/>
          </p:nvPr>
        </p:nvSpPr>
        <p:spPr>
          <a:xfrm>
            <a:off x="1706137" y="4092497"/>
            <a:ext cx="8961863" cy="1440057"/>
          </a:xfrm>
        </p:spPr>
        <p:txBody>
          <a:bodyPr anchor="t" anchorCtr="0">
            <a:no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5" descr="A light blue and green background&#10;&#10;Description automatically generated">
            <a:extLst>
              <a:ext uri="{FF2B5EF4-FFF2-40B4-BE49-F238E27FC236}">
                <a16:creationId xmlns:a16="http://schemas.microsoft.com/office/drawing/2014/main" id="{62FDC5B3-482C-A9B6-FB19-4829CFC338CC}"/>
              </a:ext>
            </a:extLst>
          </p:cNvPr>
          <p:cNvPicPr>
            <a:picLocks noChangeAspect="1"/>
          </p:cNvPicPr>
          <p:nvPr userDrawn="1"/>
        </p:nvPicPr>
        <p:blipFill>
          <a:blip r:embed="rId4"/>
          <a:stretch>
            <a:fillRect/>
          </a:stretch>
        </p:blipFill>
        <p:spPr>
          <a:xfrm>
            <a:off x="0" y="0"/>
            <a:ext cx="1371600" cy="6858000"/>
          </a:xfrm>
          <a:prstGeom prst="rect">
            <a:avLst/>
          </a:prstGeom>
        </p:spPr>
      </p:pic>
      <p:pic>
        <p:nvPicPr>
          <p:cNvPr id="8" name="Picture 7">
            <a:extLst>
              <a:ext uri="{FF2B5EF4-FFF2-40B4-BE49-F238E27FC236}">
                <a16:creationId xmlns:a16="http://schemas.microsoft.com/office/drawing/2014/main" id="{41E976F3-8AA4-AF5C-BCF9-BE0D19340DE7}"/>
              </a:ext>
            </a:extLst>
          </p:cNvPr>
          <p:cNvPicPr>
            <a:picLocks noChangeAspect="1"/>
          </p:cNvPicPr>
          <p:nvPr userDrawn="1"/>
        </p:nvPicPr>
        <p:blipFill>
          <a:blip r:embed="rId5">
            <a:alphaModFix amt="50000"/>
          </a:blip>
          <a:srcRect/>
          <a:stretch/>
        </p:blipFill>
        <p:spPr>
          <a:xfrm>
            <a:off x="564483" y="-387649"/>
            <a:ext cx="1614233" cy="1619858"/>
          </a:xfrm>
          <a:prstGeom prst="rect">
            <a:avLst/>
          </a:prstGeom>
        </p:spPr>
      </p:pic>
    </p:spTree>
    <p:extLst>
      <p:ext uri="{BB962C8B-B14F-4D97-AF65-F5344CB8AC3E}">
        <p14:creationId xmlns:p14="http://schemas.microsoft.com/office/powerpoint/2010/main" val="22896052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0ED5-A863-EACB-02F1-4479765989C3}"/>
              </a:ext>
            </a:extLst>
          </p:cNvPr>
          <p:cNvSpPr>
            <a:spLocks noGrp="1"/>
          </p:cNvSpPr>
          <p:nvPr>
            <p:ph type="title"/>
          </p:nvPr>
        </p:nvSpPr>
        <p:spPr>
          <a:xfrm>
            <a:off x="838200" y="568960"/>
            <a:ext cx="10515600" cy="56896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B081069-EA70-13F3-B210-84C0F57F2C81}"/>
              </a:ext>
            </a:extLst>
          </p:cNvPr>
          <p:cNvSpPr>
            <a:spLocks noGrp="1"/>
          </p:cNvSpPr>
          <p:nvPr>
            <p:ph idx="1"/>
          </p:nvPr>
        </p:nvSpPr>
        <p:spPr/>
        <p:txBody>
          <a:bodyPr/>
          <a:lstStyle>
            <a:lvl1pPr marL="0" indent="0">
              <a:lnSpc>
                <a:spcPct val="100000"/>
              </a:lnSpc>
              <a:spcAft>
                <a:spcPts val="600"/>
              </a:spcAft>
              <a:buNone/>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828506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5" name="Picture 4" descr="A black and white striped sign&#10;&#10;Description automatically generated with medium confidence">
            <a:extLst>
              <a:ext uri="{FF2B5EF4-FFF2-40B4-BE49-F238E27FC236}">
                <a16:creationId xmlns:a16="http://schemas.microsoft.com/office/drawing/2014/main" id="{EE64CB09-9861-9FCB-293C-4CE1E200C4DA}"/>
              </a:ext>
            </a:extLst>
          </p:cNvPr>
          <p:cNvPicPr>
            <a:picLocks noChangeAspect="1"/>
          </p:cNvPicPr>
          <p:nvPr userDrawn="1"/>
        </p:nvPicPr>
        <p:blipFill>
          <a:blip r:embed="rId2"/>
          <a:stretch>
            <a:fillRect/>
          </a:stretch>
        </p:blipFill>
        <p:spPr>
          <a:xfrm>
            <a:off x="10703560" y="0"/>
            <a:ext cx="1498600" cy="1981200"/>
          </a:xfrm>
          <a:prstGeom prst="rect">
            <a:avLst/>
          </a:prstGeom>
        </p:spPr>
      </p:pic>
      <p:sp>
        <p:nvSpPr>
          <p:cNvPr id="2" name="Title 1">
            <a:extLst>
              <a:ext uri="{FF2B5EF4-FFF2-40B4-BE49-F238E27FC236}">
                <a16:creationId xmlns:a16="http://schemas.microsoft.com/office/drawing/2014/main" id="{87EA0ED5-A863-EACB-02F1-4479765989C3}"/>
              </a:ext>
            </a:extLst>
          </p:cNvPr>
          <p:cNvSpPr>
            <a:spLocks noGrp="1"/>
          </p:cNvSpPr>
          <p:nvPr>
            <p:ph type="title"/>
          </p:nvPr>
        </p:nvSpPr>
        <p:spPr>
          <a:xfrm>
            <a:off x="838200" y="568960"/>
            <a:ext cx="10515600" cy="56896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B081069-EA70-13F3-B210-84C0F57F2C81}"/>
              </a:ext>
            </a:extLst>
          </p:cNvPr>
          <p:cNvSpPr>
            <a:spLocks noGrp="1"/>
          </p:cNvSpPr>
          <p:nvPr>
            <p:ph idx="1"/>
          </p:nvPr>
        </p:nvSpPr>
        <p:spPr/>
        <p:txBody>
          <a:bodyPr/>
          <a:lstStyle>
            <a:lvl1pPr marL="0" indent="0">
              <a:lnSpc>
                <a:spcPct val="100000"/>
              </a:lnSpc>
              <a:spcAft>
                <a:spcPts val="600"/>
              </a:spcAft>
              <a:buNone/>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5528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A blue and white background&#10;&#10;Description automatically generated with medium confidence">
            <a:extLst>
              <a:ext uri="{FF2B5EF4-FFF2-40B4-BE49-F238E27FC236}">
                <a16:creationId xmlns:a16="http://schemas.microsoft.com/office/drawing/2014/main" id="{3FB78A0C-8AC8-A4CB-CE66-2A53E1CC14B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C14C3E3-75E6-901D-BBEC-47961521A985}"/>
              </a:ext>
            </a:extLst>
          </p:cNvPr>
          <p:cNvSpPr>
            <a:spLocks noGrp="1"/>
          </p:cNvSpPr>
          <p:nvPr>
            <p:ph type="title"/>
          </p:nvPr>
        </p:nvSpPr>
        <p:spPr>
          <a:xfrm>
            <a:off x="831850" y="535258"/>
            <a:ext cx="10515600" cy="635619"/>
          </a:xfrm>
        </p:spPr>
        <p:txBody>
          <a:bodyPr anchor="t" anchorCtr="0">
            <a:noAutofit/>
          </a:bodyPr>
          <a:lstStyle>
            <a:lvl1pPr>
              <a:defRPr sz="4000">
                <a:solidFill>
                  <a:schemeClr val="accent2"/>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348A75D-49D6-93CA-812D-7E3E9A786B0B}"/>
              </a:ext>
            </a:extLst>
          </p:cNvPr>
          <p:cNvSpPr>
            <a:spLocks noGrp="1"/>
          </p:cNvSpPr>
          <p:nvPr>
            <p:ph type="body" idx="1"/>
          </p:nvPr>
        </p:nvSpPr>
        <p:spPr>
          <a:xfrm>
            <a:off x="4632944" y="4928839"/>
            <a:ext cx="2926111" cy="987582"/>
          </a:xfrm>
        </p:spPr>
        <p:txBody>
          <a:bodyPr/>
          <a:lstStyle>
            <a:lvl1pPr marL="0" indent="0" algn="ctr">
              <a:lnSpc>
                <a:spcPct val="100000"/>
              </a:lnSpc>
              <a:spcBef>
                <a:spcPts val="0"/>
              </a:spcBef>
              <a:spcAft>
                <a:spcPts val="300"/>
              </a:spcAft>
              <a:buNone/>
              <a:defRPr sz="2000" b="1">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10" name="Picture 9">
            <a:extLst>
              <a:ext uri="{FF2B5EF4-FFF2-40B4-BE49-F238E27FC236}">
                <a16:creationId xmlns:a16="http://schemas.microsoft.com/office/drawing/2014/main" id="{F7849B38-4043-4736-43D6-72E4CA5BF3A0}"/>
              </a:ext>
            </a:extLst>
          </p:cNvPr>
          <p:cNvPicPr>
            <a:picLocks noChangeAspect="1"/>
          </p:cNvPicPr>
          <p:nvPr userDrawn="1"/>
        </p:nvPicPr>
        <p:blipFill>
          <a:blip r:embed="rId3"/>
          <a:stretch>
            <a:fillRect/>
          </a:stretch>
        </p:blipFill>
        <p:spPr>
          <a:xfrm>
            <a:off x="-1" y="2856106"/>
            <a:ext cx="12221747" cy="1145788"/>
          </a:xfrm>
          <a:prstGeom prst="rect">
            <a:avLst/>
          </a:prstGeom>
        </p:spPr>
      </p:pic>
      <p:pic>
        <p:nvPicPr>
          <p:cNvPr id="11" name="Picture 10">
            <a:extLst>
              <a:ext uri="{FF2B5EF4-FFF2-40B4-BE49-F238E27FC236}">
                <a16:creationId xmlns:a16="http://schemas.microsoft.com/office/drawing/2014/main" id="{F400596E-4311-E0E4-B6A1-FA37A70A59AE}"/>
              </a:ext>
            </a:extLst>
          </p:cNvPr>
          <p:cNvPicPr>
            <a:picLocks noChangeAspect="1"/>
          </p:cNvPicPr>
          <p:nvPr userDrawn="1"/>
        </p:nvPicPr>
        <p:blipFill>
          <a:blip r:embed="rId4"/>
          <a:srcRect/>
          <a:stretch/>
        </p:blipFill>
        <p:spPr>
          <a:xfrm>
            <a:off x="8145966" y="6352633"/>
            <a:ext cx="3479800" cy="342900"/>
          </a:xfrm>
          <a:prstGeom prst="rect">
            <a:avLst/>
          </a:prstGeom>
        </p:spPr>
      </p:pic>
    </p:spTree>
    <p:extLst>
      <p:ext uri="{BB962C8B-B14F-4D97-AF65-F5344CB8AC3E}">
        <p14:creationId xmlns:p14="http://schemas.microsoft.com/office/powerpoint/2010/main" val="4231214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77FD1-37A8-2135-4B61-DFB025C1C54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6355534-4421-2D94-7063-6C15E0664D8D}"/>
              </a:ext>
            </a:extLst>
          </p:cNvPr>
          <p:cNvSpPr>
            <a:spLocks noGrp="1"/>
          </p:cNvSpPr>
          <p:nvPr>
            <p:ph sz="half" idx="1"/>
          </p:nvPr>
        </p:nvSpPr>
        <p:spPr>
          <a:xfrm>
            <a:off x="838200" y="1572322"/>
            <a:ext cx="5181600" cy="4604641"/>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FB96295-F478-5627-FFD6-FDF7C95D1689}"/>
              </a:ext>
            </a:extLst>
          </p:cNvPr>
          <p:cNvSpPr>
            <a:spLocks noGrp="1"/>
          </p:cNvSpPr>
          <p:nvPr>
            <p:ph sz="half" idx="2"/>
          </p:nvPr>
        </p:nvSpPr>
        <p:spPr>
          <a:xfrm>
            <a:off x="6172200" y="1572322"/>
            <a:ext cx="5181600" cy="4604641"/>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0465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ADA1-A163-31A0-D079-4B778BC685CF}"/>
              </a:ext>
            </a:extLst>
          </p:cNvPr>
          <p:cNvSpPr>
            <a:spLocks noGrp="1"/>
          </p:cNvSpPr>
          <p:nvPr>
            <p:ph type="title"/>
          </p:nvPr>
        </p:nvSpPr>
        <p:spPr>
          <a:xfrm>
            <a:off x="839788" y="568960"/>
            <a:ext cx="10515600" cy="579120"/>
          </a:xfrm>
        </p:spPr>
        <p:txBody>
          <a:bodyP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7AD260C-B2C7-A09A-1115-A8A17300475A}"/>
              </a:ext>
            </a:extLst>
          </p:cNvPr>
          <p:cNvSpPr>
            <a:spLocks noGrp="1"/>
          </p:cNvSpPr>
          <p:nvPr>
            <p:ph type="body" idx="1"/>
          </p:nvPr>
        </p:nvSpPr>
        <p:spPr>
          <a:xfrm>
            <a:off x="839788" y="1681163"/>
            <a:ext cx="5157787" cy="823912"/>
          </a:xfrm>
        </p:spPr>
        <p:txBody>
          <a:bodyPr anchor="t" anchorCtr="0"/>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68C971-FF7F-5029-0281-A795550683E8}"/>
              </a:ext>
            </a:extLst>
          </p:cNvPr>
          <p:cNvSpPr>
            <a:spLocks noGrp="1"/>
          </p:cNvSpPr>
          <p:nvPr>
            <p:ph sz="half" idx="2"/>
          </p:nvPr>
        </p:nvSpPr>
        <p:spPr>
          <a:xfrm>
            <a:off x="839788" y="2621279"/>
            <a:ext cx="5157787" cy="3568383"/>
          </a:xfrm>
        </p:spPr>
        <p:txBody>
          <a:bodyPr/>
          <a:lstStyle>
            <a:lvl1pPr>
              <a:lnSpc>
                <a:spcPct val="100000"/>
              </a:lnSpc>
              <a:spcAft>
                <a:spcPts val="300"/>
              </a:spcAft>
              <a:defRPr/>
            </a:lvl1pPr>
            <a:lvl2pPr>
              <a:lnSpc>
                <a:spcPct val="100000"/>
              </a:lnSpc>
              <a:spcAft>
                <a:spcPts val="300"/>
              </a:spcAft>
              <a:defRPr/>
            </a:lvl2pPr>
            <a:lvl3pPr>
              <a:lnSpc>
                <a:spcPct val="100000"/>
              </a:lnSpc>
              <a:spcAft>
                <a:spcPts val="300"/>
              </a:spcAft>
              <a:defRPr/>
            </a:lvl3pPr>
            <a:lvl4pPr>
              <a:lnSpc>
                <a:spcPct val="100000"/>
              </a:lnSpc>
              <a:spcAft>
                <a:spcPts val="300"/>
              </a:spcAft>
              <a:defRPr/>
            </a:lvl4pPr>
            <a:lvl5pPr>
              <a:lnSpc>
                <a:spcPct val="100000"/>
              </a:lnSpc>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73C3641-7395-2E62-23B3-D41FD1B66C25}"/>
              </a:ext>
            </a:extLst>
          </p:cNvPr>
          <p:cNvSpPr>
            <a:spLocks noGrp="1"/>
          </p:cNvSpPr>
          <p:nvPr>
            <p:ph type="body" sz="quarter" idx="3"/>
          </p:nvPr>
        </p:nvSpPr>
        <p:spPr>
          <a:xfrm>
            <a:off x="6172200" y="1681163"/>
            <a:ext cx="5183188" cy="823912"/>
          </a:xfrm>
        </p:spPr>
        <p:txBody>
          <a:bodyPr anchor="t" anchorCtr="0"/>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0DA004-45F3-1A92-BB4A-7016BD04D6DD}"/>
              </a:ext>
            </a:extLst>
          </p:cNvPr>
          <p:cNvSpPr>
            <a:spLocks noGrp="1"/>
          </p:cNvSpPr>
          <p:nvPr>
            <p:ph sz="quarter" idx="4"/>
          </p:nvPr>
        </p:nvSpPr>
        <p:spPr>
          <a:xfrm>
            <a:off x="6172200" y="2621279"/>
            <a:ext cx="5183188" cy="3568383"/>
          </a:xfrm>
        </p:spPr>
        <p:txBody>
          <a:bodyPr/>
          <a:lstStyle>
            <a:lvl1pPr>
              <a:lnSpc>
                <a:spcPct val="100000"/>
              </a:lnSpc>
              <a:spcAft>
                <a:spcPts val="300"/>
              </a:spcAft>
              <a:defRPr/>
            </a:lvl1pPr>
            <a:lvl2pPr>
              <a:lnSpc>
                <a:spcPct val="100000"/>
              </a:lnSpc>
              <a:spcAft>
                <a:spcPts val="300"/>
              </a:spcAft>
              <a:defRPr/>
            </a:lvl2pPr>
            <a:lvl3pPr>
              <a:lnSpc>
                <a:spcPct val="100000"/>
              </a:lnSpc>
              <a:spcAft>
                <a:spcPts val="300"/>
              </a:spcAft>
              <a:defRPr/>
            </a:lvl3pPr>
            <a:lvl4pPr>
              <a:lnSpc>
                <a:spcPct val="100000"/>
              </a:lnSpc>
              <a:spcAft>
                <a:spcPts val="300"/>
              </a:spcAft>
              <a:defRPr/>
            </a:lvl4pPr>
            <a:lvl5pPr>
              <a:lnSpc>
                <a:spcPct val="100000"/>
              </a:lnSpc>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350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1CA21-2AD6-A516-7884-4AD8E47AE075}"/>
              </a:ext>
            </a:extLst>
          </p:cNvPr>
          <p:cNvSpPr>
            <a:spLocks noGrp="1"/>
          </p:cNvSpPr>
          <p:nvPr>
            <p:ph type="title"/>
          </p:nvPr>
        </p:nvSpPr>
        <p:spPr>
          <a:xfrm>
            <a:off x="839788" y="568960"/>
            <a:ext cx="10512424" cy="619760"/>
          </a:xfrm>
        </p:spPr>
        <p:txBody>
          <a:bodyPr anchor="t" anchorCtr="0">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61D30A6-C0A0-696A-97F0-983DB6E08958}"/>
              </a:ext>
            </a:extLst>
          </p:cNvPr>
          <p:cNvSpPr>
            <a:spLocks noGrp="1"/>
          </p:cNvSpPr>
          <p:nvPr>
            <p:ph idx="1"/>
          </p:nvPr>
        </p:nvSpPr>
        <p:spPr>
          <a:xfrm>
            <a:off x="6096000" y="1587182"/>
            <a:ext cx="5259388" cy="4273868"/>
          </a:xfrm>
        </p:spPr>
        <p:txBody>
          <a:bodyPr/>
          <a:lstStyle>
            <a:lvl1pPr>
              <a:lnSpc>
                <a:spcPct val="100000"/>
              </a:lnSpc>
              <a:spcAft>
                <a:spcPts val="600"/>
              </a:spcAft>
              <a:defRPr sz="2800"/>
            </a:lvl1pPr>
            <a:lvl2pPr>
              <a:lnSpc>
                <a:spcPct val="100000"/>
              </a:lnSpc>
              <a:spcAft>
                <a:spcPts val="600"/>
              </a:spcAft>
              <a:defRPr sz="2800"/>
            </a:lvl2pPr>
            <a:lvl3pPr>
              <a:lnSpc>
                <a:spcPct val="100000"/>
              </a:lnSpc>
              <a:spcAft>
                <a:spcPts val="600"/>
              </a:spcAft>
              <a:defRPr sz="2800"/>
            </a:lvl3pPr>
            <a:lvl4pPr>
              <a:lnSpc>
                <a:spcPct val="100000"/>
              </a:lnSpc>
              <a:spcAft>
                <a:spcPts val="600"/>
              </a:spcAft>
              <a:defRPr sz="2800"/>
            </a:lvl4pPr>
            <a:lvl5pPr>
              <a:lnSpc>
                <a:spcPct val="100000"/>
              </a:lnSpc>
              <a:spcAft>
                <a:spcPts val="600"/>
              </a:spcAft>
              <a:defRPr sz="2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E8F4323-9EF2-E2CD-AE2D-DDA45AF29BA2}"/>
              </a:ext>
            </a:extLst>
          </p:cNvPr>
          <p:cNvSpPr>
            <a:spLocks noGrp="1"/>
          </p:cNvSpPr>
          <p:nvPr>
            <p:ph type="body" sz="half" idx="2"/>
          </p:nvPr>
        </p:nvSpPr>
        <p:spPr>
          <a:xfrm>
            <a:off x="839788" y="1595120"/>
            <a:ext cx="4799012" cy="4273868"/>
          </a:xfrm>
        </p:spPr>
        <p:txBody>
          <a:bodyPr/>
          <a:lstStyle>
            <a:lvl1pPr marL="0" indent="0">
              <a:lnSpc>
                <a:spcPct val="100000"/>
              </a:lnSpc>
              <a:spcAft>
                <a:spcPts val="600"/>
              </a:spcAft>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428506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DEFE9-DD62-DA6D-A90D-882914995752}"/>
              </a:ext>
            </a:extLst>
          </p:cNvPr>
          <p:cNvSpPr>
            <a:spLocks noGrp="1"/>
          </p:cNvSpPr>
          <p:nvPr>
            <p:ph type="title"/>
          </p:nvPr>
        </p:nvSpPr>
        <p:spPr>
          <a:xfrm>
            <a:off x="839788" y="568960"/>
            <a:ext cx="10512424" cy="680720"/>
          </a:xfrm>
        </p:spPr>
        <p:txBody>
          <a:bodyPr anchor="t" anchorCtr="0">
            <a:noAutofit/>
          </a:bodyPr>
          <a:lstStyle>
            <a:lvl1pPr>
              <a:defRPr sz="4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488AAFF-25B0-F4CD-CA04-3D6FC39305B1}"/>
              </a:ext>
            </a:extLst>
          </p:cNvPr>
          <p:cNvSpPr>
            <a:spLocks noGrp="1"/>
          </p:cNvSpPr>
          <p:nvPr>
            <p:ph type="pic" idx="1"/>
          </p:nvPr>
        </p:nvSpPr>
        <p:spPr>
          <a:xfrm>
            <a:off x="0" y="1595120"/>
            <a:ext cx="4724400" cy="4785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452D123-91BE-B902-0B75-AFD6EC5F1EE6}"/>
              </a:ext>
            </a:extLst>
          </p:cNvPr>
          <p:cNvSpPr>
            <a:spLocks noGrp="1"/>
          </p:cNvSpPr>
          <p:nvPr>
            <p:ph type="body" sz="half" idx="2"/>
          </p:nvPr>
        </p:nvSpPr>
        <p:spPr>
          <a:xfrm>
            <a:off x="5181600" y="1595120"/>
            <a:ext cx="6170612" cy="4375468"/>
          </a:xfrm>
        </p:spPr>
        <p:txBody>
          <a:bodyPr/>
          <a:lstStyle>
            <a:lvl1pPr marL="0" indent="0">
              <a:lnSpc>
                <a:spcPct val="100000"/>
              </a:lnSpc>
              <a:spcBef>
                <a:spcPts val="0"/>
              </a:spcBef>
              <a:spcAft>
                <a:spcPts val="600"/>
              </a:spcAft>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icture 8" descr="A white x symbol on a black background&#10;&#10;Description automatically generated">
            <a:extLst>
              <a:ext uri="{FF2B5EF4-FFF2-40B4-BE49-F238E27FC236}">
                <a16:creationId xmlns:a16="http://schemas.microsoft.com/office/drawing/2014/main" id="{EDECFA13-FA7B-6BA1-ABF7-3E96AF1CDCD9}"/>
              </a:ext>
            </a:extLst>
          </p:cNvPr>
          <p:cNvPicPr>
            <a:picLocks noChangeAspect="1"/>
          </p:cNvPicPr>
          <p:nvPr userDrawn="1"/>
        </p:nvPicPr>
        <p:blipFill>
          <a:blip r:embed="rId2"/>
          <a:stretch>
            <a:fillRect/>
          </a:stretch>
        </p:blipFill>
        <p:spPr>
          <a:xfrm>
            <a:off x="-901382" y="4551680"/>
            <a:ext cx="3644900" cy="3657600"/>
          </a:xfrm>
          <a:prstGeom prst="rect">
            <a:avLst/>
          </a:prstGeom>
        </p:spPr>
      </p:pic>
    </p:spTree>
    <p:extLst>
      <p:ext uri="{BB962C8B-B14F-4D97-AF65-F5344CB8AC3E}">
        <p14:creationId xmlns:p14="http://schemas.microsoft.com/office/powerpoint/2010/main" val="2297935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5" name="Picture 4" descr="A black and white striped sign&#10;&#10;Description automatically generated with medium confidence">
            <a:extLst>
              <a:ext uri="{FF2B5EF4-FFF2-40B4-BE49-F238E27FC236}">
                <a16:creationId xmlns:a16="http://schemas.microsoft.com/office/drawing/2014/main" id="{1F600FAC-F726-5663-483B-6A81CF5D6477}"/>
              </a:ext>
            </a:extLst>
          </p:cNvPr>
          <p:cNvPicPr>
            <a:picLocks noChangeAspect="1"/>
          </p:cNvPicPr>
          <p:nvPr userDrawn="1"/>
        </p:nvPicPr>
        <p:blipFill>
          <a:blip r:embed="rId2"/>
          <a:stretch>
            <a:fillRect/>
          </a:stretch>
        </p:blipFill>
        <p:spPr>
          <a:xfrm>
            <a:off x="10703560" y="0"/>
            <a:ext cx="1498600" cy="1981200"/>
          </a:xfrm>
          <a:prstGeom prst="rect">
            <a:avLst/>
          </a:prstGeom>
        </p:spPr>
      </p:pic>
      <p:sp>
        <p:nvSpPr>
          <p:cNvPr id="2" name="Title 1">
            <a:extLst>
              <a:ext uri="{FF2B5EF4-FFF2-40B4-BE49-F238E27FC236}">
                <a16:creationId xmlns:a16="http://schemas.microsoft.com/office/drawing/2014/main" id="{53BDEFE9-DD62-DA6D-A90D-882914995752}"/>
              </a:ext>
            </a:extLst>
          </p:cNvPr>
          <p:cNvSpPr>
            <a:spLocks noGrp="1"/>
          </p:cNvSpPr>
          <p:nvPr>
            <p:ph type="title"/>
          </p:nvPr>
        </p:nvSpPr>
        <p:spPr>
          <a:xfrm>
            <a:off x="839788" y="568960"/>
            <a:ext cx="10512424" cy="680720"/>
          </a:xfrm>
        </p:spPr>
        <p:txBody>
          <a:bodyPr anchor="t" anchorCtr="0">
            <a:noAutofit/>
          </a:bodyPr>
          <a:lstStyle>
            <a:lvl1pPr>
              <a:defRPr sz="4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488AAFF-25B0-F4CD-CA04-3D6FC39305B1}"/>
              </a:ext>
            </a:extLst>
          </p:cNvPr>
          <p:cNvSpPr>
            <a:spLocks noGrp="1"/>
          </p:cNvSpPr>
          <p:nvPr>
            <p:ph type="pic" idx="1"/>
          </p:nvPr>
        </p:nvSpPr>
        <p:spPr>
          <a:xfrm>
            <a:off x="8524240" y="1595120"/>
            <a:ext cx="3667760" cy="43754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452D123-91BE-B902-0B75-AFD6EC5F1EE6}"/>
              </a:ext>
            </a:extLst>
          </p:cNvPr>
          <p:cNvSpPr>
            <a:spLocks noGrp="1"/>
          </p:cNvSpPr>
          <p:nvPr>
            <p:ph type="body" sz="half" idx="2"/>
          </p:nvPr>
        </p:nvSpPr>
        <p:spPr>
          <a:xfrm>
            <a:off x="839788" y="1595120"/>
            <a:ext cx="7105332" cy="4375468"/>
          </a:xfrm>
        </p:spPr>
        <p:txBody>
          <a:bodyPr/>
          <a:lstStyle>
            <a:lvl1pPr marL="0" indent="0">
              <a:lnSpc>
                <a:spcPct val="100000"/>
              </a:lnSpc>
              <a:spcBef>
                <a:spcPts val="0"/>
              </a:spcBef>
              <a:spcAft>
                <a:spcPts val="600"/>
              </a:spcAft>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431587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7F4D0-09EB-9422-2669-B3F1C4F1E76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7234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386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87C29-761B-526A-979F-81E55ADE51F4}"/>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2">
            <a:extLst>
              <a:ext uri="{FF2B5EF4-FFF2-40B4-BE49-F238E27FC236}">
                <a16:creationId xmlns:a16="http://schemas.microsoft.com/office/drawing/2014/main" id="{5AD59B85-2E48-7EBE-C7C6-5B602AF853EF}"/>
              </a:ext>
            </a:extLst>
          </p:cNvPr>
          <p:cNvSpPr>
            <a:spLocks noGrp="1"/>
          </p:cNvSpPr>
          <p:nvPr>
            <p:ph type="pic" idx="1"/>
          </p:nvPr>
        </p:nvSpPr>
        <p:spPr>
          <a:xfrm>
            <a:off x="0" y="-1"/>
            <a:ext cx="12192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a:extLst>
              <a:ext uri="{FF2B5EF4-FFF2-40B4-BE49-F238E27FC236}">
                <a16:creationId xmlns:a16="http://schemas.microsoft.com/office/drawing/2014/main" id="{99C7F4D0-09EB-9422-2669-B3F1C4F1E76A}"/>
              </a:ext>
            </a:extLst>
          </p:cNvPr>
          <p:cNvSpPr>
            <a:spLocks noGrp="1"/>
          </p:cNvSpPr>
          <p:nvPr>
            <p:ph type="title"/>
          </p:nvPr>
        </p:nvSpPr>
        <p:spPr>
          <a:xfrm>
            <a:off x="1929161" y="2641600"/>
            <a:ext cx="9424639" cy="1747520"/>
          </a:xfrm>
        </p:spPr>
        <p:txBody>
          <a:bodyPr>
            <a:noAutofit/>
          </a:bodyPr>
          <a:lstStyle>
            <a:lvl1pPr>
              <a:defRPr sz="6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7073039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5_Title Only">
    <p:spTree>
      <p:nvGrpSpPr>
        <p:cNvPr id="1" name=""/>
        <p:cNvGrpSpPr/>
        <p:nvPr/>
      </p:nvGrpSpPr>
      <p:grpSpPr>
        <a:xfrm>
          <a:off x="0" y="0"/>
          <a:ext cx="0" cy="0"/>
          <a:chOff x="0" y="0"/>
          <a:chExt cx="0" cy="0"/>
        </a:xfrm>
      </p:grpSpPr>
      <p:pic>
        <p:nvPicPr>
          <p:cNvPr id="4" name="Picture 3" descr="A red wood grained surface&#10;&#10;Description automatically generated">
            <a:extLst>
              <a:ext uri="{FF2B5EF4-FFF2-40B4-BE49-F238E27FC236}">
                <a16:creationId xmlns:a16="http://schemas.microsoft.com/office/drawing/2014/main" id="{55CA343A-8C06-72C1-C9FF-6EA7CD97E0F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C7F4D0-09EB-9422-2669-B3F1C4F1E76A}"/>
              </a:ext>
            </a:extLst>
          </p:cNvPr>
          <p:cNvSpPr>
            <a:spLocks noGrp="1"/>
          </p:cNvSpPr>
          <p:nvPr>
            <p:ph type="title"/>
          </p:nvPr>
        </p:nvSpPr>
        <p:spPr>
          <a:xfrm>
            <a:off x="1929161" y="2641600"/>
            <a:ext cx="9424639" cy="1747520"/>
          </a:xfrm>
        </p:spPr>
        <p:txBody>
          <a:bodyPr>
            <a:noAutofit/>
          </a:bodyPr>
          <a:lstStyle>
            <a:lvl1pPr>
              <a:defRPr sz="6000">
                <a:solidFill>
                  <a:schemeClr val="bg1"/>
                </a:solidFill>
              </a:defRPr>
            </a:lvl1pPr>
          </a:lstStyle>
          <a:p>
            <a:r>
              <a:rPr lang="en-US"/>
              <a:t>Click to edit Master title style</a:t>
            </a:r>
            <a:endParaRPr lang="en-US" dirty="0"/>
          </a:p>
        </p:txBody>
      </p:sp>
      <p:pic>
        <p:nvPicPr>
          <p:cNvPr id="6" name="Picture 5">
            <a:extLst>
              <a:ext uri="{FF2B5EF4-FFF2-40B4-BE49-F238E27FC236}">
                <a16:creationId xmlns:a16="http://schemas.microsoft.com/office/drawing/2014/main" id="{8DFB9383-CB0E-103C-9E8E-FC287BF7990C}"/>
              </a:ext>
            </a:extLst>
          </p:cNvPr>
          <p:cNvPicPr>
            <a:picLocks noChangeAspect="1"/>
          </p:cNvPicPr>
          <p:nvPr userDrawn="1"/>
        </p:nvPicPr>
        <p:blipFill>
          <a:blip r:embed="rId3"/>
          <a:stretch>
            <a:fillRect/>
          </a:stretch>
        </p:blipFill>
        <p:spPr>
          <a:xfrm>
            <a:off x="8145966" y="6352633"/>
            <a:ext cx="3479800" cy="342900"/>
          </a:xfrm>
          <a:prstGeom prst="rect">
            <a:avLst/>
          </a:prstGeom>
        </p:spPr>
      </p:pic>
      <p:pic>
        <p:nvPicPr>
          <p:cNvPr id="8" name="Picture 7" descr="A red x symbol on a black background&#10;&#10;Description automatically generated">
            <a:extLst>
              <a:ext uri="{FF2B5EF4-FFF2-40B4-BE49-F238E27FC236}">
                <a16:creationId xmlns:a16="http://schemas.microsoft.com/office/drawing/2014/main" id="{8DC7FFAA-7838-A4B6-9776-7846A7AB618B}"/>
              </a:ext>
            </a:extLst>
          </p:cNvPr>
          <p:cNvPicPr>
            <a:picLocks noChangeAspect="1"/>
          </p:cNvPicPr>
          <p:nvPr userDrawn="1"/>
        </p:nvPicPr>
        <p:blipFill>
          <a:blip r:embed="rId4"/>
          <a:stretch>
            <a:fillRect/>
          </a:stretch>
        </p:blipFill>
        <p:spPr>
          <a:xfrm>
            <a:off x="-205987" y="2044740"/>
            <a:ext cx="1391396" cy="1400991"/>
          </a:xfrm>
          <a:prstGeom prst="rect">
            <a:avLst/>
          </a:prstGeom>
        </p:spPr>
      </p:pic>
      <p:pic>
        <p:nvPicPr>
          <p:cNvPr id="9" name="Picture 8" descr="A red x symbol on a black background&#10;&#10;Description automatically generated">
            <a:extLst>
              <a:ext uri="{FF2B5EF4-FFF2-40B4-BE49-F238E27FC236}">
                <a16:creationId xmlns:a16="http://schemas.microsoft.com/office/drawing/2014/main" id="{AF15D9FE-046E-E5BD-542C-DC954A667171}"/>
              </a:ext>
            </a:extLst>
          </p:cNvPr>
          <p:cNvPicPr>
            <a:picLocks noChangeAspect="1"/>
          </p:cNvPicPr>
          <p:nvPr userDrawn="1"/>
        </p:nvPicPr>
        <p:blipFill>
          <a:blip r:embed="rId4"/>
          <a:stretch>
            <a:fillRect/>
          </a:stretch>
        </p:blipFill>
        <p:spPr>
          <a:xfrm>
            <a:off x="976042" y="818106"/>
            <a:ext cx="1391396" cy="1400991"/>
          </a:xfrm>
          <a:prstGeom prst="rect">
            <a:avLst/>
          </a:prstGeom>
        </p:spPr>
      </p:pic>
    </p:spTree>
    <p:extLst>
      <p:ext uri="{BB962C8B-B14F-4D97-AF65-F5344CB8AC3E}">
        <p14:creationId xmlns:p14="http://schemas.microsoft.com/office/powerpoint/2010/main" val="1651249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CA343A-8C06-72C1-C9FF-6EA7CD97E0F5}"/>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C7F4D0-09EB-9422-2669-B3F1C4F1E76A}"/>
              </a:ext>
            </a:extLst>
          </p:cNvPr>
          <p:cNvSpPr>
            <a:spLocks noGrp="1"/>
          </p:cNvSpPr>
          <p:nvPr>
            <p:ph type="title"/>
          </p:nvPr>
        </p:nvSpPr>
        <p:spPr>
          <a:xfrm>
            <a:off x="1929161" y="2641600"/>
            <a:ext cx="9424639" cy="1747520"/>
          </a:xfrm>
        </p:spPr>
        <p:txBody>
          <a:bodyPr>
            <a:noAutofit/>
          </a:bodyPr>
          <a:lstStyle>
            <a:lvl1pPr>
              <a:defRPr sz="6000">
                <a:solidFill>
                  <a:schemeClr val="accent3"/>
                </a:solidFill>
              </a:defRPr>
            </a:lvl1pPr>
          </a:lstStyle>
          <a:p>
            <a:r>
              <a:rPr lang="en-US"/>
              <a:t>Click to edit Master title style</a:t>
            </a:r>
            <a:endParaRPr lang="en-US" dirty="0"/>
          </a:p>
        </p:txBody>
      </p:sp>
      <p:pic>
        <p:nvPicPr>
          <p:cNvPr id="6" name="Picture 5">
            <a:extLst>
              <a:ext uri="{FF2B5EF4-FFF2-40B4-BE49-F238E27FC236}">
                <a16:creationId xmlns:a16="http://schemas.microsoft.com/office/drawing/2014/main" id="{8DFB9383-CB0E-103C-9E8E-FC287BF7990C}"/>
              </a:ext>
            </a:extLst>
          </p:cNvPr>
          <p:cNvPicPr>
            <a:picLocks noChangeAspect="1"/>
          </p:cNvPicPr>
          <p:nvPr userDrawn="1"/>
        </p:nvPicPr>
        <p:blipFill>
          <a:blip r:embed="rId3"/>
          <a:stretch>
            <a:fillRect/>
          </a:stretch>
        </p:blipFill>
        <p:spPr>
          <a:xfrm>
            <a:off x="8145966" y="6352633"/>
            <a:ext cx="3479800" cy="342900"/>
          </a:xfrm>
          <a:prstGeom prst="rect">
            <a:avLst/>
          </a:prstGeom>
        </p:spPr>
      </p:pic>
      <p:pic>
        <p:nvPicPr>
          <p:cNvPr id="5" name="Picture 4" descr="A red x symbol with black background&#10;&#10;Description automatically generated">
            <a:extLst>
              <a:ext uri="{FF2B5EF4-FFF2-40B4-BE49-F238E27FC236}">
                <a16:creationId xmlns:a16="http://schemas.microsoft.com/office/drawing/2014/main" id="{172B7176-48EF-B882-794C-155DBB4C2651}"/>
              </a:ext>
            </a:extLst>
          </p:cNvPr>
          <p:cNvPicPr>
            <a:picLocks noChangeAspect="1"/>
          </p:cNvPicPr>
          <p:nvPr userDrawn="1"/>
        </p:nvPicPr>
        <p:blipFill>
          <a:blip r:embed="rId4"/>
          <a:stretch>
            <a:fillRect/>
          </a:stretch>
        </p:blipFill>
        <p:spPr>
          <a:xfrm>
            <a:off x="-183686" y="2232722"/>
            <a:ext cx="1341553" cy="1350805"/>
          </a:xfrm>
          <a:prstGeom prst="rect">
            <a:avLst/>
          </a:prstGeom>
        </p:spPr>
      </p:pic>
      <p:pic>
        <p:nvPicPr>
          <p:cNvPr id="7" name="Picture 6" descr="A red x symbol with black background&#10;&#10;Description automatically generated">
            <a:extLst>
              <a:ext uri="{FF2B5EF4-FFF2-40B4-BE49-F238E27FC236}">
                <a16:creationId xmlns:a16="http://schemas.microsoft.com/office/drawing/2014/main" id="{96C8FA50-BD28-7C38-DBC2-BEC09280B4A9}"/>
              </a:ext>
            </a:extLst>
          </p:cNvPr>
          <p:cNvPicPr>
            <a:picLocks noChangeAspect="1"/>
          </p:cNvPicPr>
          <p:nvPr userDrawn="1"/>
        </p:nvPicPr>
        <p:blipFill>
          <a:blip r:embed="rId4">
            <a:alphaModFix amt="35000"/>
          </a:blip>
          <a:stretch>
            <a:fillRect/>
          </a:stretch>
        </p:blipFill>
        <p:spPr>
          <a:xfrm>
            <a:off x="507690" y="-363616"/>
            <a:ext cx="2413930" cy="2430578"/>
          </a:xfrm>
          <a:prstGeom prst="rect">
            <a:avLst/>
          </a:prstGeom>
        </p:spPr>
      </p:pic>
    </p:spTree>
    <p:extLst>
      <p:ext uri="{BB962C8B-B14F-4D97-AF65-F5344CB8AC3E}">
        <p14:creationId xmlns:p14="http://schemas.microsoft.com/office/powerpoint/2010/main" val="7138849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CA343A-8C06-72C1-C9FF-6EA7CD97E0F5}"/>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C7F4D0-09EB-9422-2669-B3F1C4F1E76A}"/>
              </a:ext>
            </a:extLst>
          </p:cNvPr>
          <p:cNvSpPr>
            <a:spLocks noGrp="1"/>
          </p:cNvSpPr>
          <p:nvPr>
            <p:ph type="title"/>
          </p:nvPr>
        </p:nvSpPr>
        <p:spPr>
          <a:xfrm>
            <a:off x="1929161" y="2641600"/>
            <a:ext cx="9424639" cy="1747520"/>
          </a:xfrm>
        </p:spPr>
        <p:txBody>
          <a:bodyPr>
            <a:noAutofit/>
          </a:bodyPr>
          <a:lstStyle>
            <a:lvl1pPr>
              <a:defRPr sz="6000">
                <a:solidFill>
                  <a:schemeClr val="tx2"/>
                </a:solidFill>
              </a:defRPr>
            </a:lvl1pPr>
          </a:lstStyle>
          <a:p>
            <a:r>
              <a:rPr lang="en-US"/>
              <a:t>Click to edit Master title style</a:t>
            </a:r>
            <a:endParaRPr lang="en-US" dirty="0"/>
          </a:p>
        </p:txBody>
      </p:sp>
      <p:pic>
        <p:nvPicPr>
          <p:cNvPr id="6" name="Picture 5">
            <a:extLst>
              <a:ext uri="{FF2B5EF4-FFF2-40B4-BE49-F238E27FC236}">
                <a16:creationId xmlns:a16="http://schemas.microsoft.com/office/drawing/2014/main" id="{8DFB9383-CB0E-103C-9E8E-FC287BF7990C}"/>
              </a:ext>
            </a:extLst>
          </p:cNvPr>
          <p:cNvPicPr>
            <a:picLocks noChangeAspect="1"/>
          </p:cNvPicPr>
          <p:nvPr userDrawn="1"/>
        </p:nvPicPr>
        <p:blipFill>
          <a:blip r:embed="rId3"/>
          <a:srcRect/>
          <a:stretch/>
        </p:blipFill>
        <p:spPr>
          <a:xfrm>
            <a:off x="8145966" y="6352633"/>
            <a:ext cx="3479800" cy="342900"/>
          </a:xfrm>
          <a:prstGeom prst="rect">
            <a:avLst/>
          </a:prstGeom>
        </p:spPr>
      </p:pic>
      <p:pic>
        <p:nvPicPr>
          <p:cNvPr id="5" name="Picture 4" descr="A white x symbol on a black background&#10;&#10;Description automatically generated">
            <a:extLst>
              <a:ext uri="{FF2B5EF4-FFF2-40B4-BE49-F238E27FC236}">
                <a16:creationId xmlns:a16="http://schemas.microsoft.com/office/drawing/2014/main" id="{56CB384E-E387-74D3-14CA-800FFFA56650}"/>
              </a:ext>
            </a:extLst>
          </p:cNvPr>
          <p:cNvPicPr>
            <a:picLocks noChangeAspect="1"/>
          </p:cNvPicPr>
          <p:nvPr userDrawn="1"/>
        </p:nvPicPr>
        <p:blipFill>
          <a:blip r:embed="rId4"/>
          <a:stretch>
            <a:fillRect/>
          </a:stretch>
        </p:blipFill>
        <p:spPr>
          <a:xfrm>
            <a:off x="10659068" y="1600200"/>
            <a:ext cx="2779236" cy="2788920"/>
          </a:xfrm>
          <a:prstGeom prst="rect">
            <a:avLst/>
          </a:prstGeom>
        </p:spPr>
      </p:pic>
      <p:pic>
        <p:nvPicPr>
          <p:cNvPr id="7" name="Picture 6" descr="A white x symbol on a black background&#10;&#10;Description automatically generated">
            <a:extLst>
              <a:ext uri="{FF2B5EF4-FFF2-40B4-BE49-F238E27FC236}">
                <a16:creationId xmlns:a16="http://schemas.microsoft.com/office/drawing/2014/main" id="{6014023B-1E4A-80FF-D2E4-B847A6F1315F}"/>
              </a:ext>
            </a:extLst>
          </p:cNvPr>
          <p:cNvPicPr>
            <a:picLocks noChangeAspect="1"/>
          </p:cNvPicPr>
          <p:nvPr userDrawn="1"/>
        </p:nvPicPr>
        <p:blipFill>
          <a:blip r:embed="rId4">
            <a:alphaModFix amt="50000"/>
          </a:blip>
          <a:stretch>
            <a:fillRect/>
          </a:stretch>
        </p:blipFill>
        <p:spPr>
          <a:xfrm>
            <a:off x="8239254" y="-808463"/>
            <a:ext cx="2779236" cy="2788920"/>
          </a:xfrm>
          <a:prstGeom prst="rect">
            <a:avLst/>
          </a:prstGeom>
        </p:spPr>
      </p:pic>
    </p:spTree>
    <p:extLst>
      <p:ext uri="{BB962C8B-B14F-4D97-AF65-F5344CB8AC3E}">
        <p14:creationId xmlns:p14="http://schemas.microsoft.com/office/powerpoint/2010/main" val="16049519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CA343A-8C06-72C1-C9FF-6EA7CD97E0F5}"/>
              </a:ext>
            </a:extLst>
          </p:cNvPr>
          <p:cNvPicPr>
            <a:picLocks noChangeAspect="1"/>
          </p:cNvPicPr>
          <p:nvPr userDrawn="1"/>
        </p:nvPicPr>
        <p:blipFill>
          <a:blip r:embed="rId2"/>
          <a:src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DFB9383-CB0E-103C-9E8E-FC287BF7990C}"/>
              </a:ext>
            </a:extLst>
          </p:cNvPr>
          <p:cNvPicPr>
            <a:picLocks noChangeAspect="1"/>
          </p:cNvPicPr>
          <p:nvPr userDrawn="1"/>
        </p:nvPicPr>
        <p:blipFill>
          <a:blip r:embed="rId3"/>
          <a:stretch>
            <a:fillRect/>
          </a:stretch>
        </p:blipFill>
        <p:spPr>
          <a:xfrm>
            <a:off x="8145966" y="6352633"/>
            <a:ext cx="3479800" cy="342900"/>
          </a:xfrm>
          <a:prstGeom prst="rect">
            <a:avLst/>
          </a:prstGeom>
        </p:spPr>
      </p:pic>
      <p:pic>
        <p:nvPicPr>
          <p:cNvPr id="8" name="Picture 7" descr="A green x sign with black background&#10;&#10;Description automatically generated">
            <a:extLst>
              <a:ext uri="{FF2B5EF4-FFF2-40B4-BE49-F238E27FC236}">
                <a16:creationId xmlns:a16="http://schemas.microsoft.com/office/drawing/2014/main" id="{23676FAE-9A4B-1C55-D474-B8B461A97B9D}"/>
              </a:ext>
            </a:extLst>
          </p:cNvPr>
          <p:cNvPicPr>
            <a:picLocks noChangeAspect="1"/>
          </p:cNvPicPr>
          <p:nvPr userDrawn="1"/>
        </p:nvPicPr>
        <p:blipFill>
          <a:blip r:embed="rId4"/>
          <a:stretch>
            <a:fillRect/>
          </a:stretch>
        </p:blipFill>
        <p:spPr>
          <a:xfrm>
            <a:off x="573577" y="2563541"/>
            <a:ext cx="782007" cy="787400"/>
          </a:xfrm>
          <a:prstGeom prst="rect">
            <a:avLst/>
          </a:prstGeom>
        </p:spPr>
      </p:pic>
      <p:pic>
        <p:nvPicPr>
          <p:cNvPr id="9" name="Picture 8" descr="A green x sign with black background&#10;&#10;Description automatically generated">
            <a:extLst>
              <a:ext uri="{FF2B5EF4-FFF2-40B4-BE49-F238E27FC236}">
                <a16:creationId xmlns:a16="http://schemas.microsoft.com/office/drawing/2014/main" id="{9956EA1F-C815-DCF5-349A-EB7F8633A6B5}"/>
              </a:ext>
            </a:extLst>
          </p:cNvPr>
          <p:cNvPicPr>
            <a:picLocks noChangeAspect="1"/>
          </p:cNvPicPr>
          <p:nvPr userDrawn="1"/>
        </p:nvPicPr>
        <p:blipFill>
          <a:blip r:embed="rId4">
            <a:alphaModFix amt="35000"/>
          </a:blip>
          <a:stretch>
            <a:fillRect/>
          </a:stretch>
        </p:blipFill>
        <p:spPr>
          <a:xfrm>
            <a:off x="9699060" y="562486"/>
            <a:ext cx="4985880" cy="5020265"/>
          </a:xfrm>
          <a:prstGeom prst="rect">
            <a:avLst/>
          </a:prstGeom>
        </p:spPr>
      </p:pic>
      <p:sp>
        <p:nvSpPr>
          <p:cNvPr id="2" name="Title 1">
            <a:extLst>
              <a:ext uri="{FF2B5EF4-FFF2-40B4-BE49-F238E27FC236}">
                <a16:creationId xmlns:a16="http://schemas.microsoft.com/office/drawing/2014/main" id="{99C7F4D0-09EB-9422-2669-B3F1C4F1E76A}"/>
              </a:ext>
            </a:extLst>
          </p:cNvPr>
          <p:cNvSpPr>
            <a:spLocks noGrp="1"/>
          </p:cNvSpPr>
          <p:nvPr>
            <p:ph type="title"/>
          </p:nvPr>
        </p:nvSpPr>
        <p:spPr>
          <a:xfrm>
            <a:off x="1929161" y="2641600"/>
            <a:ext cx="9424639" cy="1747520"/>
          </a:xfrm>
        </p:spPr>
        <p:txBody>
          <a:bodyPr>
            <a:noAutofit/>
          </a:bodyPr>
          <a:lstStyle>
            <a:lvl1pPr>
              <a:defRPr sz="6000">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24035777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ext with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401" y="381001"/>
            <a:ext cx="10464801" cy="1000085"/>
          </a:xfrm>
        </p:spPr>
        <p:txBody>
          <a:bodyPr>
            <a:normAutofit/>
          </a:bodyPr>
          <a:lstStyle>
            <a:lvl1pPr>
              <a:defRPr sz="4400">
                <a:solidFill>
                  <a:srgbClr val="003377"/>
                </a:solidFill>
                <a:latin typeface="+mn-lt"/>
              </a:defRPr>
            </a:lvl1pPr>
          </a:lstStyle>
          <a:p>
            <a:r>
              <a:rPr lang="en-US"/>
              <a:t>TITLE</a:t>
            </a:r>
          </a:p>
        </p:txBody>
      </p:sp>
      <p:sp>
        <p:nvSpPr>
          <p:cNvPr id="6" name="Text Placeholder 5"/>
          <p:cNvSpPr>
            <a:spLocks noGrp="1"/>
          </p:cNvSpPr>
          <p:nvPr>
            <p:ph type="body" sz="quarter" idx="10"/>
          </p:nvPr>
        </p:nvSpPr>
        <p:spPr>
          <a:xfrm>
            <a:off x="914401" y="1676400"/>
            <a:ext cx="10464800" cy="4197350"/>
          </a:xfrm>
        </p:spPr>
        <p:txBody>
          <a:bodyPr/>
          <a:lstStyle>
            <a:lvl1pPr>
              <a:defRPr baseline="0">
                <a:solidFill>
                  <a:srgbClr val="9C3106"/>
                </a:solidFill>
              </a:defRPr>
            </a:lvl1pPr>
            <a:lvl2pPr>
              <a:defRPr baseline="0">
                <a:solidFill>
                  <a:srgbClr val="9C3106"/>
                </a:solidFill>
              </a:defRPr>
            </a:lvl2pPr>
            <a:lvl3pPr>
              <a:defRPr baseline="0">
                <a:solidFill>
                  <a:srgbClr val="9C3106"/>
                </a:solidFill>
              </a:defRPr>
            </a:lvl3pPr>
            <a:lvl4pPr>
              <a:defRPr baseline="0">
                <a:solidFill>
                  <a:srgbClr val="9C3106"/>
                </a:solidFill>
              </a:defRPr>
            </a:lvl4pPr>
            <a:lvl5pPr>
              <a:defRPr baseline="0">
                <a:solidFill>
                  <a:srgbClr val="9C3106"/>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0348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9AE28D-6D06-D942-56FD-9A1C1164480E}"/>
              </a:ext>
            </a:extLst>
          </p:cNvPr>
          <p:cNvSpPr>
            <a:spLocks noGrp="1"/>
          </p:cNvSpPr>
          <p:nvPr>
            <p:ph type="title"/>
          </p:nvPr>
        </p:nvSpPr>
        <p:spPr>
          <a:xfrm>
            <a:off x="838200" y="568960"/>
            <a:ext cx="10515600" cy="568960"/>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6FC430D-FB0D-48E8-D425-7F756E19F20B}"/>
              </a:ext>
            </a:extLst>
          </p:cNvPr>
          <p:cNvSpPr>
            <a:spLocks noGrp="1"/>
          </p:cNvSpPr>
          <p:nvPr>
            <p:ph type="body" idx="1"/>
          </p:nvPr>
        </p:nvSpPr>
        <p:spPr>
          <a:xfrm>
            <a:off x="838200" y="1595120"/>
            <a:ext cx="10515600" cy="458184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18AED2AA-E27A-DF85-266C-62F4F1215E51}"/>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6350" y="6349863"/>
            <a:ext cx="12182602" cy="508137"/>
          </a:xfrm>
          <a:prstGeom prst="rect">
            <a:avLst/>
          </a:prstGeom>
        </p:spPr>
      </p:pic>
    </p:spTree>
    <p:extLst>
      <p:ext uri="{BB962C8B-B14F-4D97-AF65-F5344CB8AC3E}">
        <p14:creationId xmlns:p14="http://schemas.microsoft.com/office/powerpoint/2010/main" val="1833279764"/>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7" r:id="rId3"/>
    <p:sldLayoutId id="2147483650" r:id="rId4"/>
    <p:sldLayoutId id="2147483659" r:id="rId5"/>
    <p:sldLayoutId id="2147483651" r:id="rId6"/>
    <p:sldLayoutId id="2147483652" r:id="rId7"/>
    <p:sldLayoutId id="2147483653" r:id="rId8"/>
    <p:sldLayoutId id="2147483656" r:id="rId9"/>
    <p:sldLayoutId id="2147483657" r:id="rId10"/>
    <p:sldLayoutId id="2147483658" r:id="rId11"/>
    <p:sldLayoutId id="2147483654" r:id="rId12"/>
    <p:sldLayoutId id="2147483655" r:id="rId13"/>
    <p:sldLayoutId id="2147483660" r:id="rId14"/>
    <p:sldLayoutId id="2147483664" r:id="rId15"/>
    <p:sldLayoutId id="2147483662" r:id="rId16"/>
    <p:sldLayoutId id="2147483663" r:id="rId17"/>
    <p:sldLayoutId id="2147483661" r:id="rId18"/>
    <p:sldLayoutId id="2147483668" r:id="rId19"/>
  </p:sldLayoutIdLst>
  <p:txStyles>
    <p:titleStyle>
      <a:lvl1pPr algn="l" defTabSz="914400" rtl="0" eaLnBrk="1" latinLnBrk="0" hangingPunct="1">
        <a:lnSpc>
          <a:spcPct val="90000"/>
        </a:lnSpc>
        <a:spcBef>
          <a:spcPct val="0"/>
        </a:spcBef>
        <a:buNone/>
        <a:defRPr sz="4000" b="1" i="0" kern="1200">
          <a:solidFill>
            <a:schemeClr val="accent1"/>
          </a:solidFill>
          <a:latin typeface="Jost" pitchFamily="2" charset="77"/>
          <a:ea typeface="Jost"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2" charset="0"/>
          <a:ea typeface="Inter" panose="02000503000000020004"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Inter" panose="02000503000000020004" pitchFamily="2" charset="0"/>
          <a:ea typeface="Inter" panose="02000503000000020004"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Inter" panose="02000503000000020004" pitchFamily="2" charset="0"/>
          <a:ea typeface="Inter" panose="02000503000000020004"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Inter" panose="02000503000000020004" pitchFamily="2" charset="0"/>
          <a:ea typeface="Inter" panose="02000503000000020004"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Inter" panose="02000503000000020004" pitchFamily="2" charset="0"/>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hyperlink" Target="https://www.census.gov/data.html" TargetMode="Externa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F4B96-8D5F-2441-B7D3-764031A188B4}"/>
              </a:ext>
            </a:extLst>
          </p:cNvPr>
          <p:cNvSpPr>
            <a:spLocks noGrp="1"/>
          </p:cNvSpPr>
          <p:nvPr>
            <p:ph type="title"/>
          </p:nvPr>
        </p:nvSpPr>
        <p:spPr>
          <a:xfrm>
            <a:off x="914401" y="484207"/>
            <a:ext cx="10464801" cy="1000085"/>
          </a:xfrm>
        </p:spPr>
        <p:txBody>
          <a:bodyPr>
            <a:normAutofit/>
          </a:bodyPr>
          <a:lstStyle/>
          <a:p>
            <a:r>
              <a:rPr lang="en-US" sz="4000" dirty="0">
                <a:solidFill>
                  <a:schemeClr val="accent1"/>
                </a:solidFill>
                <a:latin typeface="Jost" pitchFamily="2" charset="77"/>
              </a:rPr>
              <a:t>Community Relationship Map Tool</a:t>
            </a:r>
          </a:p>
        </p:txBody>
      </p:sp>
      <p:sp>
        <p:nvSpPr>
          <p:cNvPr id="3" name="Text Placeholder 2">
            <a:extLst>
              <a:ext uri="{FF2B5EF4-FFF2-40B4-BE49-F238E27FC236}">
                <a16:creationId xmlns:a16="http://schemas.microsoft.com/office/drawing/2014/main" id="{9F153970-0113-8C42-A6C5-61C3929B77AE}"/>
              </a:ext>
            </a:extLst>
          </p:cNvPr>
          <p:cNvSpPr>
            <a:spLocks noGrp="1"/>
          </p:cNvSpPr>
          <p:nvPr>
            <p:ph type="body" sz="quarter" idx="10"/>
          </p:nvPr>
        </p:nvSpPr>
        <p:spPr/>
        <p:txBody>
          <a:bodyPr/>
          <a:lstStyle/>
          <a:p>
            <a:pPr marL="0" indent="0">
              <a:lnSpc>
                <a:spcPct val="100000"/>
              </a:lnSpc>
              <a:buNone/>
            </a:pPr>
            <a:r>
              <a:rPr lang="en-US" sz="2400" dirty="0">
                <a:solidFill>
                  <a:schemeClr val="tx1"/>
                </a:solidFill>
              </a:rPr>
              <a:t>This tool was designed to support your organization in assessing its relationship to different constituencies and networks. </a:t>
            </a:r>
          </a:p>
          <a:p>
            <a:pPr marL="0" indent="0">
              <a:lnSpc>
                <a:spcPct val="100000"/>
              </a:lnSpc>
              <a:buNone/>
            </a:pPr>
            <a:endParaRPr lang="en-US" sz="2400" dirty="0">
              <a:solidFill>
                <a:schemeClr val="tx1"/>
              </a:solidFill>
            </a:endParaRPr>
          </a:p>
          <a:p>
            <a:pPr marL="0" indent="0">
              <a:lnSpc>
                <a:spcPct val="100000"/>
              </a:lnSpc>
              <a:buNone/>
            </a:pPr>
            <a:r>
              <a:rPr lang="en-US" sz="2400" dirty="0">
                <a:solidFill>
                  <a:schemeClr val="tx1"/>
                </a:solidFill>
              </a:rPr>
              <a:t>It can be most useful when </a:t>
            </a:r>
            <a:r>
              <a:rPr lang="en-US" sz="2400" b="1" dirty="0">
                <a:solidFill>
                  <a:schemeClr val="tx1"/>
                </a:solidFill>
              </a:rPr>
              <a:t>utilized on a regular basis to increase your awareness of the social groups that shape major decisions in your defined community</a:t>
            </a:r>
            <a:r>
              <a:rPr lang="en-US" sz="2400" dirty="0">
                <a:solidFill>
                  <a:schemeClr val="tx1"/>
                </a:solidFill>
              </a:rPr>
              <a:t>, and help you self-reflect on your organization’s location in that system. </a:t>
            </a:r>
          </a:p>
        </p:txBody>
      </p:sp>
    </p:spTree>
    <p:extLst>
      <p:ext uri="{BB962C8B-B14F-4D97-AF65-F5344CB8AC3E}">
        <p14:creationId xmlns:p14="http://schemas.microsoft.com/office/powerpoint/2010/main" val="942867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431C4-5B87-4A40-84DB-742A3F76FA64}"/>
              </a:ext>
            </a:extLst>
          </p:cNvPr>
          <p:cNvSpPr>
            <a:spLocks noGrp="1"/>
          </p:cNvSpPr>
          <p:nvPr>
            <p:ph type="title"/>
          </p:nvPr>
        </p:nvSpPr>
        <p:spPr>
          <a:xfrm>
            <a:off x="969485" y="535237"/>
            <a:ext cx="10464801" cy="1000085"/>
          </a:xfrm>
        </p:spPr>
        <p:txBody>
          <a:bodyPr>
            <a:normAutofit/>
          </a:bodyPr>
          <a:lstStyle/>
          <a:p>
            <a:r>
              <a:rPr lang="en-US" sz="4000" dirty="0">
                <a:solidFill>
                  <a:schemeClr val="accent1"/>
                </a:solidFill>
                <a:latin typeface="Jost" pitchFamily="2" charset="77"/>
              </a:rPr>
              <a:t>Who Should Use This</a:t>
            </a:r>
          </a:p>
        </p:txBody>
      </p:sp>
      <p:sp>
        <p:nvSpPr>
          <p:cNvPr id="3" name="Text Placeholder 2">
            <a:extLst>
              <a:ext uri="{FF2B5EF4-FFF2-40B4-BE49-F238E27FC236}">
                <a16:creationId xmlns:a16="http://schemas.microsoft.com/office/drawing/2014/main" id="{CB20F716-C6BE-A246-8773-3049C101A337}"/>
              </a:ext>
            </a:extLst>
          </p:cNvPr>
          <p:cNvSpPr>
            <a:spLocks noGrp="1"/>
          </p:cNvSpPr>
          <p:nvPr>
            <p:ph type="body" sz="quarter" idx="10"/>
          </p:nvPr>
        </p:nvSpPr>
        <p:spPr>
          <a:xfrm>
            <a:off x="1419409" y="1535322"/>
            <a:ext cx="9463349" cy="4359075"/>
          </a:xfrm>
        </p:spPr>
        <p:txBody>
          <a:bodyPr>
            <a:normAutofit/>
          </a:bodyPr>
          <a:lstStyle/>
          <a:p>
            <a:pPr marL="0" indent="0" fontAlgn="base">
              <a:buNone/>
            </a:pPr>
            <a:r>
              <a:rPr lang="en-US" sz="2400" dirty="0">
                <a:solidFill>
                  <a:schemeClr val="tx1"/>
                </a:solidFill>
              </a:rPr>
              <a:t>We recommend inviting a diverse group of collaborators to participate in this mapping activity, and suggest that you consider diversity according to:</a:t>
            </a:r>
          </a:p>
          <a:p>
            <a:pPr fontAlgn="base">
              <a:buClr>
                <a:schemeClr val="accent1"/>
              </a:buClr>
            </a:pPr>
            <a:r>
              <a:rPr lang="en-US" sz="2400" dirty="0">
                <a:solidFill>
                  <a:schemeClr val="tx1"/>
                </a:solidFill>
              </a:rPr>
              <a:t>Organizational tenure and role (</a:t>
            </a:r>
            <a:r>
              <a:rPr lang="en-US" sz="2400" dirty="0" err="1">
                <a:solidFill>
                  <a:schemeClr val="tx1"/>
                </a:solidFill>
              </a:rPr>
              <a:t>eg</a:t>
            </a:r>
            <a:r>
              <a:rPr lang="en-US" sz="2400" dirty="0">
                <a:solidFill>
                  <a:schemeClr val="tx1"/>
                </a:solidFill>
              </a:rPr>
              <a:t>: Program Director, volunteer, most senior Board member) </a:t>
            </a:r>
            <a:endParaRPr lang="en-US" sz="2400" dirty="0">
              <a:solidFill>
                <a:schemeClr val="tx1"/>
              </a:solidFill>
              <a:cs typeface="Calibri"/>
            </a:endParaRPr>
          </a:p>
          <a:p>
            <a:pPr fontAlgn="base">
              <a:buClr>
                <a:schemeClr val="accent1"/>
              </a:buClr>
            </a:pPr>
            <a:r>
              <a:rPr lang="en-US" sz="2400" dirty="0">
                <a:solidFill>
                  <a:schemeClr val="tx1"/>
                </a:solidFill>
              </a:rPr>
              <a:t>Social identities (</a:t>
            </a:r>
            <a:r>
              <a:rPr lang="en-US" sz="2400" dirty="0" err="1">
                <a:solidFill>
                  <a:schemeClr val="tx1"/>
                </a:solidFill>
              </a:rPr>
              <a:t>eg</a:t>
            </a:r>
            <a:r>
              <a:rPr lang="en-US" sz="2400" dirty="0">
                <a:solidFill>
                  <a:schemeClr val="tx1"/>
                </a:solidFill>
              </a:rPr>
              <a:t>: cultural/ethnic minority groups, gender, age) </a:t>
            </a:r>
            <a:endParaRPr lang="en-US" sz="2400" dirty="0">
              <a:solidFill>
                <a:schemeClr val="tx1"/>
              </a:solidFill>
              <a:cs typeface="Calibri"/>
            </a:endParaRPr>
          </a:p>
          <a:p>
            <a:pPr fontAlgn="base">
              <a:buClr>
                <a:schemeClr val="accent1"/>
              </a:buClr>
            </a:pPr>
            <a:r>
              <a:rPr lang="en-US" sz="2400" dirty="0">
                <a:solidFill>
                  <a:schemeClr val="tx1"/>
                </a:solidFill>
              </a:rPr>
              <a:t>Participation in other networks or groups (</a:t>
            </a:r>
            <a:r>
              <a:rPr lang="en-US" sz="2400" dirty="0" err="1">
                <a:solidFill>
                  <a:schemeClr val="tx1"/>
                </a:solidFill>
              </a:rPr>
              <a:t>eg</a:t>
            </a:r>
            <a:r>
              <a:rPr lang="en-US" sz="2400" dirty="0">
                <a:solidFill>
                  <a:schemeClr val="tx1"/>
                </a:solidFill>
              </a:rPr>
              <a:t>: Sierra Club, Parent Teacher Associations, Immigrant Rights Groups) </a:t>
            </a:r>
          </a:p>
        </p:txBody>
      </p:sp>
    </p:spTree>
    <p:extLst>
      <p:ext uri="{BB962C8B-B14F-4D97-AF65-F5344CB8AC3E}">
        <p14:creationId xmlns:p14="http://schemas.microsoft.com/office/powerpoint/2010/main" val="3481153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CEAD-3173-B243-9779-91E48B1A947F}"/>
              </a:ext>
            </a:extLst>
          </p:cNvPr>
          <p:cNvSpPr>
            <a:spLocks noGrp="1"/>
          </p:cNvSpPr>
          <p:nvPr>
            <p:ph type="title"/>
          </p:nvPr>
        </p:nvSpPr>
        <p:spPr>
          <a:xfrm>
            <a:off x="958468" y="623372"/>
            <a:ext cx="10464801" cy="1000085"/>
          </a:xfrm>
        </p:spPr>
        <p:txBody>
          <a:bodyPr/>
          <a:lstStyle/>
          <a:p>
            <a:r>
              <a:rPr lang="en-US" dirty="0">
                <a:solidFill>
                  <a:schemeClr val="accent1"/>
                </a:solidFill>
                <a:latin typeface="Jost" pitchFamily="2" charset="77"/>
              </a:rPr>
              <a:t>Time and Materials</a:t>
            </a:r>
          </a:p>
        </p:txBody>
      </p:sp>
      <p:sp>
        <p:nvSpPr>
          <p:cNvPr id="3" name="Text Placeholder 2">
            <a:extLst>
              <a:ext uri="{FF2B5EF4-FFF2-40B4-BE49-F238E27FC236}">
                <a16:creationId xmlns:a16="http://schemas.microsoft.com/office/drawing/2014/main" id="{3EE029F9-2C31-644D-80CA-2D31573D45D6}"/>
              </a:ext>
            </a:extLst>
          </p:cNvPr>
          <p:cNvSpPr>
            <a:spLocks noGrp="1"/>
          </p:cNvSpPr>
          <p:nvPr>
            <p:ph type="body" sz="quarter" idx="10"/>
          </p:nvPr>
        </p:nvSpPr>
        <p:spPr>
          <a:xfrm>
            <a:off x="1211855" y="1673999"/>
            <a:ext cx="10464801" cy="4442122"/>
          </a:xfrm>
        </p:spPr>
        <p:txBody>
          <a:bodyPr/>
          <a:lstStyle/>
          <a:p>
            <a:pPr>
              <a:buClr>
                <a:schemeClr val="accent1"/>
              </a:buClr>
            </a:pPr>
            <a:r>
              <a:rPr lang="en-US" sz="2400" b="1" dirty="0">
                <a:solidFill>
                  <a:schemeClr val="tx1"/>
                </a:solidFill>
              </a:rPr>
              <a:t>Expect to spend 1-4 hours on this activity</a:t>
            </a:r>
            <a:r>
              <a:rPr lang="en-US" sz="2400" dirty="0">
                <a:solidFill>
                  <a:schemeClr val="tx1"/>
                </a:solidFill>
              </a:rPr>
              <a:t>, depending on how many collaborators you invite in the process.  </a:t>
            </a:r>
          </a:p>
          <a:p>
            <a:pPr>
              <a:buClr>
                <a:schemeClr val="accent1"/>
              </a:buClr>
            </a:pPr>
            <a:r>
              <a:rPr lang="en-US" sz="2400" dirty="0">
                <a:solidFill>
                  <a:schemeClr val="tx1"/>
                </a:solidFill>
              </a:rPr>
              <a:t>Collaborators can engage this tool in person using flipcharts, whiteboards, or chalkboards by following the outlined steps. </a:t>
            </a:r>
          </a:p>
          <a:p>
            <a:pPr>
              <a:buClr>
                <a:schemeClr val="accent1"/>
              </a:buClr>
            </a:pPr>
            <a:r>
              <a:rPr lang="en-US" sz="2400" dirty="0">
                <a:solidFill>
                  <a:schemeClr val="tx1"/>
                </a:solidFill>
              </a:rPr>
              <a:t>For virtual collaboration, we recommend converting this into a shareable Google Slide for others to access and contribute to.  </a:t>
            </a:r>
          </a:p>
        </p:txBody>
      </p:sp>
    </p:spTree>
    <p:extLst>
      <p:ext uri="{BB962C8B-B14F-4D97-AF65-F5344CB8AC3E}">
        <p14:creationId xmlns:p14="http://schemas.microsoft.com/office/powerpoint/2010/main" val="2306889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4AE2E-789B-22F9-ABAC-2EDF25A83FA4}"/>
              </a:ext>
            </a:extLst>
          </p:cNvPr>
          <p:cNvSpPr>
            <a:spLocks noGrp="1"/>
          </p:cNvSpPr>
          <p:nvPr>
            <p:ph type="title"/>
          </p:nvPr>
        </p:nvSpPr>
        <p:spPr/>
        <p:txBody>
          <a:bodyPr/>
          <a:lstStyle/>
          <a:p>
            <a:r>
              <a:rPr lang="en-US" dirty="0"/>
              <a:t>How to Use the Community Power Map</a:t>
            </a:r>
          </a:p>
        </p:txBody>
      </p:sp>
      <p:sp>
        <p:nvSpPr>
          <p:cNvPr id="3" name="Content Placeholder 2">
            <a:extLst>
              <a:ext uri="{FF2B5EF4-FFF2-40B4-BE49-F238E27FC236}">
                <a16:creationId xmlns:a16="http://schemas.microsoft.com/office/drawing/2014/main" id="{DB1E80C1-16FB-ADC0-CB8E-010A2D2A9AB3}"/>
              </a:ext>
            </a:extLst>
          </p:cNvPr>
          <p:cNvSpPr>
            <a:spLocks noGrp="1"/>
          </p:cNvSpPr>
          <p:nvPr>
            <p:ph idx="1"/>
          </p:nvPr>
        </p:nvSpPr>
        <p:spPr/>
        <p:txBody>
          <a:bodyPr/>
          <a:lstStyle/>
          <a:p>
            <a:pPr marL="514350" indent="-514350">
              <a:buClr>
                <a:schemeClr val="accent1"/>
              </a:buClr>
              <a:buAutoNum type="arabicPeriod"/>
            </a:pPr>
            <a:r>
              <a:rPr lang="en-US" dirty="0"/>
              <a:t>Prework – People</a:t>
            </a:r>
          </a:p>
          <a:p>
            <a:pPr marL="514350" indent="-514350">
              <a:buClr>
                <a:schemeClr val="accent1"/>
              </a:buClr>
              <a:buAutoNum type="arabicPeriod"/>
            </a:pPr>
            <a:r>
              <a:rPr lang="en-US" dirty="0"/>
              <a:t>Prework – Vision</a:t>
            </a:r>
          </a:p>
          <a:p>
            <a:pPr marL="514350" indent="-514350">
              <a:buClr>
                <a:schemeClr val="accent1"/>
              </a:buClr>
              <a:buAutoNum type="arabicPeriod"/>
            </a:pPr>
            <a:r>
              <a:rPr lang="en-US" dirty="0"/>
              <a:t>Brainstorm</a:t>
            </a:r>
          </a:p>
          <a:p>
            <a:pPr marL="514350" indent="-514350">
              <a:buClr>
                <a:schemeClr val="accent1"/>
              </a:buClr>
              <a:buAutoNum type="arabicPeriod"/>
            </a:pPr>
            <a:r>
              <a:rPr lang="en-US" dirty="0"/>
              <a:t>Reflect on what you don’t know</a:t>
            </a:r>
          </a:p>
          <a:p>
            <a:pPr marL="514350" indent="-514350">
              <a:buClr>
                <a:schemeClr val="accent1"/>
              </a:buClr>
              <a:buAutoNum type="arabicPeriod"/>
            </a:pPr>
            <a:r>
              <a:rPr lang="en-US" dirty="0"/>
              <a:t>Consider reach &amp; scale</a:t>
            </a:r>
          </a:p>
          <a:p>
            <a:pPr marL="514350" indent="-514350">
              <a:buClr>
                <a:schemeClr val="accent1"/>
              </a:buClr>
              <a:buAutoNum type="arabicPeriod"/>
            </a:pPr>
            <a:r>
              <a:rPr lang="en-US" dirty="0"/>
              <a:t>Create your map</a:t>
            </a:r>
          </a:p>
          <a:p>
            <a:pPr marL="514350" indent="-514350">
              <a:buClr>
                <a:schemeClr val="accent1"/>
              </a:buClr>
              <a:buAutoNum type="arabicPeriod"/>
            </a:pPr>
            <a:r>
              <a:rPr lang="en-US" dirty="0"/>
              <a:t>Revisit map</a:t>
            </a:r>
          </a:p>
          <a:p>
            <a:pPr marL="514350" indent="-514350">
              <a:buClr>
                <a:schemeClr val="accent1"/>
              </a:buClr>
              <a:buAutoNum type="arabicPeriod"/>
            </a:pPr>
            <a:endParaRPr lang="en-US" dirty="0"/>
          </a:p>
        </p:txBody>
      </p:sp>
    </p:spTree>
    <p:extLst>
      <p:ext uri="{BB962C8B-B14F-4D97-AF65-F5344CB8AC3E}">
        <p14:creationId xmlns:p14="http://schemas.microsoft.com/office/powerpoint/2010/main" val="2632643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E4CCCB7-0FDA-41D5-91FC-1625EABF1EDE}"/>
              </a:ext>
            </a:extLst>
          </p:cNvPr>
          <p:cNvSpPr/>
          <p:nvPr/>
        </p:nvSpPr>
        <p:spPr>
          <a:xfrm>
            <a:off x="4657217" y="582999"/>
            <a:ext cx="2902145" cy="5599757"/>
          </a:xfrm>
          <a:prstGeom prst="rect">
            <a:avLst/>
          </a:prstGeom>
          <a:solidFill>
            <a:schemeClr val="accent5"/>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2CBE39B-BEE7-4C6F-85FB-E98DD9F423AB}"/>
              </a:ext>
            </a:extLst>
          </p:cNvPr>
          <p:cNvSpPr txBox="1"/>
          <p:nvPr/>
        </p:nvSpPr>
        <p:spPr>
          <a:xfrm>
            <a:off x="5621327" y="650419"/>
            <a:ext cx="14492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cs typeface="Arial"/>
              </a:rPr>
              <a:t>BIPOC </a:t>
            </a:r>
          </a:p>
        </p:txBody>
      </p:sp>
      <p:sp>
        <p:nvSpPr>
          <p:cNvPr id="31" name="Rectangle 30">
            <a:extLst>
              <a:ext uri="{FF2B5EF4-FFF2-40B4-BE49-F238E27FC236}">
                <a16:creationId xmlns:a16="http://schemas.microsoft.com/office/drawing/2014/main" id="{E5698E53-044F-4F97-B852-10B13DCDE424}"/>
              </a:ext>
            </a:extLst>
          </p:cNvPr>
          <p:cNvSpPr/>
          <p:nvPr/>
        </p:nvSpPr>
        <p:spPr>
          <a:xfrm>
            <a:off x="7556814" y="585967"/>
            <a:ext cx="2689597" cy="5605073"/>
          </a:xfrm>
          <a:prstGeom prst="rect">
            <a:avLst/>
          </a:prstGeom>
          <a:solidFill>
            <a:schemeClr val="accent6">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29F20EF-1114-421D-B44B-B70EA83E43BB}"/>
              </a:ext>
            </a:extLst>
          </p:cNvPr>
          <p:cNvSpPr/>
          <p:nvPr/>
        </p:nvSpPr>
        <p:spPr>
          <a:xfrm>
            <a:off x="1999118" y="577795"/>
            <a:ext cx="2719330" cy="5593804"/>
          </a:xfrm>
          <a:prstGeom prst="rect">
            <a:avLst/>
          </a:prstGeom>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F7BE78A-B328-4CF9-985D-D70BD3F7D2F6}"/>
              </a:ext>
            </a:extLst>
          </p:cNvPr>
          <p:cNvSpPr/>
          <p:nvPr/>
        </p:nvSpPr>
        <p:spPr>
          <a:xfrm>
            <a:off x="2424091" y="1147771"/>
            <a:ext cx="1354072" cy="1388219"/>
          </a:xfrm>
          <a:prstGeom prst="ellipse">
            <a:avLst/>
          </a:prstGeom>
          <a:solidFill>
            <a:schemeClr val="tx1">
              <a:lumMod val="50000"/>
              <a:lumOff val="50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600">
                <a:cs typeface="Calibri"/>
              </a:rPr>
              <a:t>Ranchers</a:t>
            </a:r>
          </a:p>
        </p:txBody>
      </p:sp>
      <p:sp>
        <p:nvSpPr>
          <p:cNvPr id="11" name="Oval 10">
            <a:extLst>
              <a:ext uri="{FF2B5EF4-FFF2-40B4-BE49-F238E27FC236}">
                <a16:creationId xmlns:a16="http://schemas.microsoft.com/office/drawing/2014/main" id="{7EB5E58D-2799-45B4-B553-9C37F33E84FD}"/>
              </a:ext>
            </a:extLst>
          </p:cNvPr>
          <p:cNvSpPr/>
          <p:nvPr/>
        </p:nvSpPr>
        <p:spPr>
          <a:xfrm>
            <a:off x="3269402" y="1648250"/>
            <a:ext cx="1699128" cy="1810913"/>
          </a:xfrm>
          <a:prstGeom prst="ellipse">
            <a:avLst/>
          </a:prstGeom>
          <a:solidFill>
            <a:schemeClr val="bg2"/>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600">
                <a:solidFill>
                  <a:schemeClr val="tx1"/>
                </a:solidFill>
                <a:cs typeface="Calibri"/>
              </a:rPr>
              <a:t>Kaiser Permanente (hospital)</a:t>
            </a:r>
          </a:p>
        </p:txBody>
      </p:sp>
      <p:sp>
        <p:nvSpPr>
          <p:cNvPr id="14" name="Oval 13">
            <a:extLst>
              <a:ext uri="{FF2B5EF4-FFF2-40B4-BE49-F238E27FC236}">
                <a16:creationId xmlns:a16="http://schemas.microsoft.com/office/drawing/2014/main" id="{70A2970D-D79D-421F-B43D-B775A48877B4}"/>
              </a:ext>
            </a:extLst>
          </p:cNvPr>
          <p:cNvSpPr/>
          <p:nvPr/>
        </p:nvSpPr>
        <p:spPr>
          <a:xfrm>
            <a:off x="5004683" y="1639313"/>
            <a:ext cx="1341417" cy="1430845"/>
          </a:xfrm>
          <a:prstGeom prst="ellipse">
            <a:avLst/>
          </a:prstGeom>
          <a:solidFill>
            <a:schemeClr val="tx1">
              <a:lumMod val="50000"/>
              <a:lumOff val="50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a:cs typeface="Calibri"/>
              </a:rPr>
              <a:t>Hmong Comm. Center</a:t>
            </a:r>
          </a:p>
        </p:txBody>
      </p:sp>
      <p:sp>
        <p:nvSpPr>
          <p:cNvPr id="15" name="Oval 14">
            <a:extLst>
              <a:ext uri="{FF2B5EF4-FFF2-40B4-BE49-F238E27FC236}">
                <a16:creationId xmlns:a16="http://schemas.microsoft.com/office/drawing/2014/main" id="{202617EF-1C22-43C1-81D3-BE9C7CE674A0}"/>
              </a:ext>
            </a:extLst>
          </p:cNvPr>
          <p:cNvSpPr/>
          <p:nvPr/>
        </p:nvSpPr>
        <p:spPr>
          <a:xfrm>
            <a:off x="1975243" y="3291800"/>
            <a:ext cx="1341417" cy="1430845"/>
          </a:xfrm>
          <a:prstGeom prst="ellipse">
            <a:avLst/>
          </a:prstGeom>
          <a:solidFill>
            <a:schemeClr val="tx1">
              <a:lumMod val="75000"/>
              <a:lumOff val="25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a:cs typeface="Calibri"/>
              </a:rPr>
              <a:t>SEIU</a:t>
            </a:r>
          </a:p>
        </p:txBody>
      </p:sp>
      <p:sp>
        <p:nvSpPr>
          <p:cNvPr id="18" name="Oval 17">
            <a:extLst>
              <a:ext uri="{FF2B5EF4-FFF2-40B4-BE49-F238E27FC236}">
                <a16:creationId xmlns:a16="http://schemas.microsoft.com/office/drawing/2014/main" id="{BAB8A472-EDEC-487B-8A1A-CD12A5A55DEB}"/>
              </a:ext>
            </a:extLst>
          </p:cNvPr>
          <p:cNvSpPr/>
          <p:nvPr/>
        </p:nvSpPr>
        <p:spPr>
          <a:xfrm>
            <a:off x="4608703" y="2634057"/>
            <a:ext cx="1341417" cy="1430845"/>
          </a:xfrm>
          <a:prstGeom prst="ellipse">
            <a:avLst/>
          </a:prstGeom>
          <a:solidFill>
            <a:schemeClr val="tx1">
              <a:lumMod val="75000"/>
              <a:lumOff val="25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2200">
                <a:cs typeface="Calibri"/>
              </a:rPr>
              <a:t>Tribal  Center</a:t>
            </a:r>
            <a:endParaRPr lang="en-US" sz="2200"/>
          </a:p>
        </p:txBody>
      </p:sp>
      <p:sp>
        <p:nvSpPr>
          <p:cNvPr id="20" name="Oval 19">
            <a:extLst>
              <a:ext uri="{FF2B5EF4-FFF2-40B4-BE49-F238E27FC236}">
                <a16:creationId xmlns:a16="http://schemas.microsoft.com/office/drawing/2014/main" id="{C016C3A3-F037-4D3D-8D3B-5854AFC5DE74}"/>
              </a:ext>
            </a:extLst>
          </p:cNvPr>
          <p:cNvSpPr/>
          <p:nvPr/>
        </p:nvSpPr>
        <p:spPr>
          <a:xfrm>
            <a:off x="5778583" y="3650762"/>
            <a:ext cx="776904" cy="827207"/>
          </a:xfrm>
          <a:prstGeom prst="ellipse">
            <a:avLst/>
          </a:prstGeom>
          <a:solidFill>
            <a:schemeClr val="tx1">
              <a:lumMod val="50000"/>
              <a:lumOff val="50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50">
                <a:cs typeface="Calibri"/>
              </a:rPr>
              <a:t>BLM 5280</a:t>
            </a:r>
            <a:endParaRPr lang="en-US"/>
          </a:p>
        </p:txBody>
      </p:sp>
      <p:sp>
        <p:nvSpPr>
          <p:cNvPr id="22" name="Oval 21">
            <a:extLst>
              <a:ext uri="{FF2B5EF4-FFF2-40B4-BE49-F238E27FC236}">
                <a16:creationId xmlns:a16="http://schemas.microsoft.com/office/drawing/2014/main" id="{DB3592E2-BB9C-4916-A30A-D96ECE84E811}"/>
              </a:ext>
            </a:extLst>
          </p:cNvPr>
          <p:cNvSpPr/>
          <p:nvPr/>
        </p:nvSpPr>
        <p:spPr>
          <a:xfrm>
            <a:off x="9793428" y="2567673"/>
            <a:ext cx="776904" cy="827207"/>
          </a:xfrm>
          <a:prstGeom prst="ellipse">
            <a:avLst/>
          </a:prstGeom>
          <a:solidFill>
            <a:schemeClr val="bg2"/>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50">
                <a:solidFill>
                  <a:schemeClr val="tx1"/>
                </a:solidFill>
                <a:cs typeface="Calibri"/>
              </a:rPr>
              <a:t>Land trust</a:t>
            </a:r>
            <a:endParaRPr lang="en-US" sz="1050">
              <a:cs typeface="Calibri"/>
            </a:endParaRPr>
          </a:p>
        </p:txBody>
      </p:sp>
      <p:sp>
        <p:nvSpPr>
          <p:cNvPr id="23" name="Oval 22">
            <a:extLst>
              <a:ext uri="{FF2B5EF4-FFF2-40B4-BE49-F238E27FC236}">
                <a16:creationId xmlns:a16="http://schemas.microsoft.com/office/drawing/2014/main" id="{69CFE865-07C0-42D9-99DE-38D78E457BD7}"/>
              </a:ext>
            </a:extLst>
          </p:cNvPr>
          <p:cNvSpPr/>
          <p:nvPr/>
        </p:nvSpPr>
        <p:spPr>
          <a:xfrm>
            <a:off x="9120487" y="4723203"/>
            <a:ext cx="776904" cy="827207"/>
          </a:xfrm>
          <a:prstGeom prst="ellipse">
            <a:avLst/>
          </a:prstGeom>
          <a:solidFill>
            <a:schemeClr val="bg2">
              <a:lumMod val="25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50">
                <a:cs typeface="Calibri"/>
              </a:rPr>
              <a:t>PSR</a:t>
            </a:r>
          </a:p>
        </p:txBody>
      </p:sp>
      <p:sp>
        <p:nvSpPr>
          <p:cNvPr id="24" name="Oval 23">
            <a:extLst>
              <a:ext uri="{FF2B5EF4-FFF2-40B4-BE49-F238E27FC236}">
                <a16:creationId xmlns:a16="http://schemas.microsoft.com/office/drawing/2014/main" id="{D4666862-A26A-42B4-A84A-CFBDE82091C0}"/>
              </a:ext>
            </a:extLst>
          </p:cNvPr>
          <p:cNvSpPr/>
          <p:nvPr/>
        </p:nvSpPr>
        <p:spPr>
          <a:xfrm>
            <a:off x="6657097" y="3236261"/>
            <a:ext cx="776904" cy="827207"/>
          </a:xfrm>
          <a:prstGeom prst="ellipse">
            <a:avLst/>
          </a:prstGeom>
          <a:solidFill>
            <a:schemeClr val="bg1">
              <a:lumMod val="95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50">
                <a:solidFill>
                  <a:schemeClr val="tx1"/>
                </a:solidFill>
                <a:cs typeface="Calibri"/>
              </a:rPr>
              <a:t>CJA</a:t>
            </a:r>
            <a:endParaRPr lang="en-US" sz="1050">
              <a:solidFill>
                <a:schemeClr val="tx1"/>
              </a:solidFill>
            </a:endParaRPr>
          </a:p>
        </p:txBody>
      </p:sp>
      <p:sp>
        <p:nvSpPr>
          <p:cNvPr id="3" name="TextBox 2">
            <a:extLst>
              <a:ext uri="{FF2B5EF4-FFF2-40B4-BE49-F238E27FC236}">
                <a16:creationId xmlns:a16="http://schemas.microsoft.com/office/drawing/2014/main" id="{7D749D6F-237C-49A9-8432-F7379AB92FEF}"/>
              </a:ext>
            </a:extLst>
          </p:cNvPr>
          <p:cNvSpPr txBox="1"/>
          <p:nvPr/>
        </p:nvSpPr>
        <p:spPr>
          <a:xfrm>
            <a:off x="4816111" y="5890230"/>
            <a:ext cx="26430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latin typeface="Arial"/>
                <a:cs typeface="Arial"/>
              </a:rPr>
              <a:t>MY ORGANIZATION</a:t>
            </a:r>
            <a:endParaRPr lang="en-US" b="1">
              <a:cs typeface="Arial"/>
            </a:endParaRPr>
          </a:p>
        </p:txBody>
      </p:sp>
      <p:cxnSp>
        <p:nvCxnSpPr>
          <p:cNvPr id="5" name="Straight Arrow Connector 4">
            <a:extLst>
              <a:ext uri="{FF2B5EF4-FFF2-40B4-BE49-F238E27FC236}">
                <a16:creationId xmlns:a16="http://schemas.microsoft.com/office/drawing/2014/main" id="{F091D909-8814-414E-8A7C-DFD07F2B065C}"/>
              </a:ext>
            </a:extLst>
          </p:cNvPr>
          <p:cNvCxnSpPr/>
          <p:nvPr/>
        </p:nvCxnSpPr>
        <p:spPr>
          <a:xfrm>
            <a:off x="1916685" y="1096149"/>
            <a:ext cx="29458" cy="4860695"/>
          </a:xfrm>
          <a:prstGeom prst="straightConnector1">
            <a:avLst/>
          </a:prstGeom>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EFE451AF-5795-4866-B022-ADEC8D992015}"/>
              </a:ext>
            </a:extLst>
          </p:cNvPr>
          <p:cNvSpPr txBox="1"/>
          <p:nvPr/>
        </p:nvSpPr>
        <p:spPr>
          <a:xfrm>
            <a:off x="1582623" y="5552083"/>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Arial"/>
                <a:cs typeface="Arial"/>
              </a:rPr>
              <a:t>5</a:t>
            </a:r>
            <a:endParaRPr lang="en-US" sz="2400">
              <a:cs typeface="Arial"/>
            </a:endParaRPr>
          </a:p>
        </p:txBody>
      </p:sp>
      <p:sp>
        <p:nvSpPr>
          <p:cNvPr id="26" name="TextBox 25">
            <a:extLst>
              <a:ext uri="{FF2B5EF4-FFF2-40B4-BE49-F238E27FC236}">
                <a16:creationId xmlns:a16="http://schemas.microsoft.com/office/drawing/2014/main" id="{E0253D41-E3BD-4720-BE87-A14E86447191}"/>
              </a:ext>
            </a:extLst>
          </p:cNvPr>
          <p:cNvSpPr txBox="1"/>
          <p:nvPr/>
        </p:nvSpPr>
        <p:spPr>
          <a:xfrm>
            <a:off x="1582623" y="4650645"/>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Arial"/>
                <a:cs typeface="Arial"/>
              </a:rPr>
              <a:t>4</a:t>
            </a:r>
            <a:endParaRPr lang="en-US" sz="2400">
              <a:cs typeface="Arial"/>
            </a:endParaRPr>
          </a:p>
        </p:txBody>
      </p:sp>
      <p:sp>
        <p:nvSpPr>
          <p:cNvPr id="27" name="TextBox 26">
            <a:extLst>
              <a:ext uri="{FF2B5EF4-FFF2-40B4-BE49-F238E27FC236}">
                <a16:creationId xmlns:a16="http://schemas.microsoft.com/office/drawing/2014/main" id="{8093D187-D5BD-41F9-8AF2-3192F56AF0CC}"/>
              </a:ext>
            </a:extLst>
          </p:cNvPr>
          <p:cNvSpPr txBox="1"/>
          <p:nvPr/>
        </p:nvSpPr>
        <p:spPr>
          <a:xfrm>
            <a:off x="1582623" y="3843474"/>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Arial"/>
                <a:cs typeface="Arial"/>
              </a:rPr>
              <a:t>3</a:t>
            </a:r>
            <a:endParaRPr lang="en-US" sz="2400">
              <a:cs typeface="Arial"/>
            </a:endParaRPr>
          </a:p>
        </p:txBody>
      </p:sp>
      <p:sp>
        <p:nvSpPr>
          <p:cNvPr id="28" name="TextBox 27">
            <a:extLst>
              <a:ext uri="{FF2B5EF4-FFF2-40B4-BE49-F238E27FC236}">
                <a16:creationId xmlns:a16="http://schemas.microsoft.com/office/drawing/2014/main" id="{909378B7-A28C-47AE-B811-9DD6FE92E92D}"/>
              </a:ext>
            </a:extLst>
          </p:cNvPr>
          <p:cNvSpPr txBox="1"/>
          <p:nvPr/>
        </p:nvSpPr>
        <p:spPr>
          <a:xfrm>
            <a:off x="1582623" y="2953820"/>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Arial"/>
                <a:cs typeface="Arial"/>
              </a:rPr>
              <a:t>2</a:t>
            </a:r>
            <a:endParaRPr lang="en-US" sz="2400">
              <a:cs typeface="Arial"/>
            </a:endParaRPr>
          </a:p>
        </p:txBody>
      </p:sp>
      <p:sp>
        <p:nvSpPr>
          <p:cNvPr id="29" name="TextBox 28">
            <a:extLst>
              <a:ext uri="{FF2B5EF4-FFF2-40B4-BE49-F238E27FC236}">
                <a16:creationId xmlns:a16="http://schemas.microsoft.com/office/drawing/2014/main" id="{FD5127D1-C677-4907-9D5F-C9C0072156A6}"/>
              </a:ext>
            </a:extLst>
          </p:cNvPr>
          <p:cNvSpPr txBox="1"/>
          <p:nvPr/>
        </p:nvSpPr>
        <p:spPr>
          <a:xfrm>
            <a:off x="1582622" y="2081840"/>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Arial"/>
                <a:cs typeface="Arial"/>
              </a:rPr>
              <a:t>1</a:t>
            </a:r>
            <a:endParaRPr lang="en-US" sz="2400">
              <a:cs typeface="Arial"/>
            </a:endParaRPr>
          </a:p>
        </p:txBody>
      </p:sp>
      <p:sp>
        <p:nvSpPr>
          <p:cNvPr id="30" name="TextBox 29">
            <a:extLst>
              <a:ext uri="{FF2B5EF4-FFF2-40B4-BE49-F238E27FC236}">
                <a16:creationId xmlns:a16="http://schemas.microsoft.com/office/drawing/2014/main" id="{82C553C5-C802-47A4-9B00-BA63CEE666A8}"/>
              </a:ext>
            </a:extLst>
          </p:cNvPr>
          <p:cNvSpPr txBox="1"/>
          <p:nvPr/>
        </p:nvSpPr>
        <p:spPr>
          <a:xfrm>
            <a:off x="1582623" y="1145052"/>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cs typeface="Arial"/>
              </a:rPr>
              <a:t>0</a:t>
            </a:r>
          </a:p>
        </p:txBody>
      </p:sp>
      <p:sp>
        <p:nvSpPr>
          <p:cNvPr id="10" name="TextBox 9">
            <a:extLst>
              <a:ext uri="{FF2B5EF4-FFF2-40B4-BE49-F238E27FC236}">
                <a16:creationId xmlns:a16="http://schemas.microsoft.com/office/drawing/2014/main" id="{8AB16EF7-91B0-4D25-A553-50D451E66EB5}"/>
              </a:ext>
            </a:extLst>
          </p:cNvPr>
          <p:cNvSpPr txBox="1"/>
          <p:nvPr/>
        </p:nvSpPr>
        <p:spPr>
          <a:xfrm>
            <a:off x="2812012" y="646511"/>
            <a:ext cx="13822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bg1"/>
                </a:solidFill>
                <a:latin typeface="Arial"/>
                <a:cs typeface="Arial"/>
              </a:rPr>
              <a:t>Economic</a:t>
            </a:r>
            <a:endParaRPr lang="en-US" b="1">
              <a:solidFill>
                <a:schemeClr val="bg1"/>
              </a:solidFill>
            </a:endParaRPr>
          </a:p>
        </p:txBody>
      </p:sp>
      <p:sp>
        <p:nvSpPr>
          <p:cNvPr id="34" name="Oval 33">
            <a:extLst>
              <a:ext uri="{FF2B5EF4-FFF2-40B4-BE49-F238E27FC236}">
                <a16:creationId xmlns:a16="http://schemas.microsoft.com/office/drawing/2014/main" id="{A502A30F-7CAD-42B8-8074-F19BA7A8E5F9}"/>
              </a:ext>
            </a:extLst>
          </p:cNvPr>
          <p:cNvSpPr/>
          <p:nvPr/>
        </p:nvSpPr>
        <p:spPr>
          <a:xfrm>
            <a:off x="2030978" y="961082"/>
            <a:ext cx="776904" cy="827207"/>
          </a:xfrm>
          <a:prstGeom prst="ellipse">
            <a:avLst/>
          </a:prstGeom>
          <a:solidFill>
            <a:schemeClr val="bg2">
              <a:lumMod val="25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50">
                <a:cs typeface="Calibri"/>
              </a:rPr>
              <a:t>Alcoa</a:t>
            </a:r>
          </a:p>
        </p:txBody>
      </p:sp>
      <p:sp>
        <p:nvSpPr>
          <p:cNvPr id="35" name="Oval 34">
            <a:extLst>
              <a:ext uri="{FF2B5EF4-FFF2-40B4-BE49-F238E27FC236}">
                <a16:creationId xmlns:a16="http://schemas.microsoft.com/office/drawing/2014/main" id="{C74AD0CE-9FBD-4972-A38F-8C7C25948AFE}"/>
              </a:ext>
            </a:extLst>
          </p:cNvPr>
          <p:cNvSpPr/>
          <p:nvPr/>
        </p:nvSpPr>
        <p:spPr>
          <a:xfrm>
            <a:off x="8774839" y="3187016"/>
            <a:ext cx="1354072" cy="1388219"/>
          </a:xfrm>
          <a:prstGeom prst="ellipse">
            <a:avLst/>
          </a:prstGeom>
          <a:solidFill>
            <a:schemeClr val="bg2"/>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a:solidFill>
                  <a:schemeClr val="tx1"/>
                </a:solidFill>
                <a:cs typeface="Calibri"/>
              </a:rPr>
              <a:t>Mtn Bike Assoc</a:t>
            </a:r>
          </a:p>
        </p:txBody>
      </p:sp>
      <p:sp>
        <p:nvSpPr>
          <p:cNvPr id="37" name="Oval 36">
            <a:extLst>
              <a:ext uri="{FF2B5EF4-FFF2-40B4-BE49-F238E27FC236}">
                <a16:creationId xmlns:a16="http://schemas.microsoft.com/office/drawing/2014/main" id="{1A802DC8-2D3C-40AE-8586-CE297CDF0851}"/>
              </a:ext>
            </a:extLst>
          </p:cNvPr>
          <p:cNvSpPr/>
          <p:nvPr/>
        </p:nvSpPr>
        <p:spPr>
          <a:xfrm>
            <a:off x="3099666" y="3008986"/>
            <a:ext cx="1699128" cy="1810913"/>
          </a:xfrm>
          <a:prstGeom prst="ellipse">
            <a:avLst/>
          </a:prstGeom>
          <a:solidFill>
            <a:schemeClr val="tx1">
              <a:lumMod val="50000"/>
              <a:lumOff val="50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600">
                <a:cs typeface="Calibri"/>
              </a:rPr>
              <a:t>Tourism Assoc</a:t>
            </a:r>
          </a:p>
        </p:txBody>
      </p:sp>
      <p:sp>
        <p:nvSpPr>
          <p:cNvPr id="38" name="Oval 37">
            <a:extLst>
              <a:ext uri="{FF2B5EF4-FFF2-40B4-BE49-F238E27FC236}">
                <a16:creationId xmlns:a16="http://schemas.microsoft.com/office/drawing/2014/main" id="{451D45E2-43F1-4AB2-B896-E1BBE7DC84A3}"/>
              </a:ext>
            </a:extLst>
          </p:cNvPr>
          <p:cNvSpPr/>
          <p:nvPr/>
        </p:nvSpPr>
        <p:spPr>
          <a:xfrm>
            <a:off x="1973677" y="2025804"/>
            <a:ext cx="1341417" cy="1430845"/>
          </a:xfrm>
          <a:prstGeom prst="ellipse">
            <a:avLst/>
          </a:prstGeom>
          <a:solidFill>
            <a:schemeClr val="tx1">
              <a:lumMod val="75000"/>
              <a:lumOff val="25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a:cs typeface="Calibri"/>
              </a:rPr>
              <a:t>Ski Resort</a:t>
            </a:r>
          </a:p>
          <a:p>
            <a:pPr algn="ctr"/>
            <a:endParaRPr lang="en-US">
              <a:cs typeface="Calibri"/>
            </a:endParaRPr>
          </a:p>
        </p:txBody>
      </p:sp>
      <p:sp>
        <p:nvSpPr>
          <p:cNvPr id="39" name="Oval 38">
            <a:extLst>
              <a:ext uri="{FF2B5EF4-FFF2-40B4-BE49-F238E27FC236}">
                <a16:creationId xmlns:a16="http://schemas.microsoft.com/office/drawing/2014/main" id="{CBA82962-66CE-42F7-BB6A-617B87789749}"/>
              </a:ext>
            </a:extLst>
          </p:cNvPr>
          <p:cNvSpPr/>
          <p:nvPr/>
        </p:nvSpPr>
        <p:spPr>
          <a:xfrm>
            <a:off x="7509563" y="4569247"/>
            <a:ext cx="1354072" cy="1388219"/>
          </a:xfrm>
          <a:prstGeom prst="ellipse">
            <a:avLst/>
          </a:prstGeom>
          <a:solidFill>
            <a:schemeClr val="tx1">
              <a:lumMod val="50000"/>
              <a:lumOff val="50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a:cs typeface="Calibri"/>
              </a:rPr>
              <a:t>Water shed Alliance</a:t>
            </a:r>
          </a:p>
        </p:txBody>
      </p:sp>
      <p:sp>
        <p:nvSpPr>
          <p:cNvPr id="41" name="Oval 40">
            <a:extLst>
              <a:ext uri="{FF2B5EF4-FFF2-40B4-BE49-F238E27FC236}">
                <a16:creationId xmlns:a16="http://schemas.microsoft.com/office/drawing/2014/main" id="{535228D9-7686-45BD-AB3F-A4DF10EB3718}"/>
              </a:ext>
            </a:extLst>
          </p:cNvPr>
          <p:cNvSpPr/>
          <p:nvPr/>
        </p:nvSpPr>
        <p:spPr>
          <a:xfrm>
            <a:off x="8124391" y="2975763"/>
            <a:ext cx="776904" cy="827207"/>
          </a:xfrm>
          <a:prstGeom prst="ellipse">
            <a:avLst/>
          </a:prstGeom>
          <a:solidFill>
            <a:schemeClr val="tx1">
              <a:lumMod val="75000"/>
              <a:lumOff val="25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50">
                <a:solidFill>
                  <a:schemeClr val="bg1"/>
                </a:solidFill>
                <a:cs typeface="Calibri"/>
              </a:rPr>
              <a:t>MADD</a:t>
            </a:r>
            <a:endParaRPr lang="en-US" sz="1050">
              <a:solidFill>
                <a:schemeClr val="bg1"/>
              </a:solidFill>
            </a:endParaRPr>
          </a:p>
        </p:txBody>
      </p:sp>
      <p:sp>
        <p:nvSpPr>
          <p:cNvPr id="42" name="Oval 41">
            <a:extLst>
              <a:ext uri="{FF2B5EF4-FFF2-40B4-BE49-F238E27FC236}">
                <a16:creationId xmlns:a16="http://schemas.microsoft.com/office/drawing/2014/main" id="{46414A11-D584-4901-AD1E-BD2A27E22045}"/>
              </a:ext>
            </a:extLst>
          </p:cNvPr>
          <p:cNvSpPr/>
          <p:nvPr/>
        </p:nvSpPr>
        <p:spPr>
          <a:xfrm>
            <a:off x="8675106" y="3984839"/>
            <a:ext cx="776904" cy="827207"/>
          </a:xfrm>
          <a:prstGeom prst="ellipse">
            <a:avLst/>
          </a:prstGeom>
          <a:solidFill>
            <a:schemeClr val="tx1">
              <a:lumMod val="50000"/>
              <a:lumOff val="50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50">
                <a:cs typeface="Calibri"/>
              </a:rPr>
              <a:t>Audubon</a:t>
            </a:r>
          </a:p>
        </p:txBody>
      </p:sp>
      <p:sp>
        <p:nvSpPr>
          <p:cNvPr id="43" name="Oval 42">
            <a:extLst>
              <a:ext uri="{FF2B5EF4-FFF2-40B4-BE49-F238E27FC236}">
                <a16:creationId xmlns:a16="http://schemas.microsoft.com/office/drawing/2014/main" id="{FB92CBDC-D72A-4E0A-81B6-4AF5A18CF2ED}"/>
              </a:ext>
            </a:extLst>
          </p:cNvPr>
          <p:cNvSpPr/>
          <p:nvPr/>
        </p:nvSpPr>
        <p:spPr>
          <a:xfrm>
            <a:off x="8777451" y="887790"/>
            <a:ext cx="1699128" cy="1810913"/>
          </a:xfrm>
          <a:prstGeom prst="ellipse">
            <a:avLst/>
          </a:prstGeom>
          <a:solidFill>
            <a:schemeClr val="tx1">
              <a:lumMod val="50000"/>
              <a:lumOff val="50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600">
                <a:cs typeface="Calibri"/>
              </a:rPr>
              <a:t>Neighbor Assoc's</a:t>
            </a:r>
          </a:p>
        </p:txBody>
      </p:sp>
      <p:sp>
        <p:nvSpPr>
          <p:cNvPr id="19" name="Oval 18">
            <a:extLst>
              <a:ext uri="{FF2B5EF4-FFF2-40B4-BE49-F238E27FC236}">
                <a16:creationId xmlns:a16="http://schemas.microsoft.com/office/drawing/2014/main" id="{38B5D9C1-0DDC-465D-83D1-B7DB59D74C54}"/>
              </a:ext>
            </a:extLst>
          </p:cNvPr>
          <p:cNvSpPr/>
          <p:nvPr/>
        </p:nvSpPr>
        <p:spPr>
          <a:xfrm>
            <a:off x="7548039" y="1833454"/>
            <a:ext cx="1341417" cy="1430845"/>
          </a:xfrm>
          <a:prstGeom prst="ellipse">
            <a:avLst/>
          </a:prstGeom>
          <a:solidFill>
            <a:schemeClr val="tx1">
              <a:lumMod val="75000"/>
              <a:lumOff val="25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600">
                <a:cs typeface="Calibri"/>
              </a:rPr>
              <a:t>PTA</a:t>
            </a:r>
            <a:endParaRPr lang="en-US"/>
          </a:p>
        </p:txBody>
      </p:sp>
      <p:sp>
        <p:nvSpPr>
          <p:cNvPr id="21" name="Oval 20">
            <a:extLst>
              <a:ext uri="{FF2B5EF4-FFF2-40B4-BE49-F238E27FC236}">
                <a16:creationId xmlns:a16="http://schemas.microsoft.com/office/drawing/2014/main" id="{34231AE2-3BBA-46B8-AA99-F9728D6A17DC}"/>
              </a:ext>
            </a:extLst>
          </p:cNvPr>
          <p:cNvSpPr/>
          <p:nvPr/>
        </p:nvSpPr>
        <p:spPr>
          <a:xfrm>
            <a:off x="8966414" y="2328291"/>
            <a:ext cx="776904" cy="827207"/>
          </a:xfrm>
          <a:prstGeom prst="ellipse">
            <a:avLst/>
          </a:prstGeom>
          <a:solidFill>
            <a:schemeClr val="bg2"/>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50" err="1">
                <a:solidFill>
                  <a:schemeClr val="tx1"/>
                </a:solidFill>
                <a:cs typeface="Calibri"/>
              </a:rPr>
              <a:t>Youngnonprofit</a:t>
            </a:r>
            <a:r>
              <a:rPr lang="en-US" sz="1050">
                <a:solidFill>
                  <a:schemeClr val="tx1"/>
                </a:solidFill>
                <a:cs typeface="Calibri"/>
              </a:rPr>
              <a:t> league</a:t>
            </a:r>
            <a:endParaRPr lang="en-US"/>
          </a:p>
        </p:txBody>
      </p:sp>
      <p:sp>
        <p:nvSpPr>
          <p:cNvPr id="40" name="Oval 39">
            <a:extLst>
              <a:ext uri="{FF2B5EF4-FFF2-40B4-BE49-F238E27FC236}">
                <a16:creationId xmlns:a16="http://schemas.microsoft.com/office/drawing/2014/main" id="{1C609E4A-8F68-4233-9F2F-40AC219D7EC1}"/>
              </a:ext>
            </a:extLst>
          </p:cNvPr>
          <p:cNvSpPr/>
          <p:nvPr/>
        </p:nvSpPr>
        <p:spPr>
          <a:xfrm>
            <a:off x="7443906" y="886466"/>
            <a:ext cx="776904" cy="827207"/>
          </a:xfrm>
          <a:prstGeom prst="ellipse">
            <a:avLst/>
          </a:prstGeom>
          <a:solidFill>
            <a:schemeClr val="bg1">
              <a:lumMod val="95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50">
                <a:solidFill>
                  <a:schemeClr val="tx1"/>
                </a:solidFill>
                <a:cs typeface="Calibri"/>
              </a:rPr>
              <a:t>Tea party</a:t>
            </a:r>
          </a:p>
        </p:txBody>
      </p:sp>
      <p:sp>
        <p:nvSpPr>
          <p:cNvPr id="44" name="Oval 43">
            <a:extLst>
              <a:ext uri="{FF2B5EF4-FFF2-40B4-BE49-F238E27FC236}">
                <a16:creationId xmlns:a16="http://schemas.microsoft.com/office/drawing/2014/main" id="{B912A362-7E42-4AF8-8CCE-72FF89C33AAE}"/>
              </a:ext>
            </a:extLst>
          </p:cNvPr>
          <p:cNvSpPr/>
          <p:nvPr/>
        </p:nvSpPr>
        <p:spPr>
          <a:xfrm>
            <a:off x="6557648" y="1864183"/>
            <a:ext cx="776904" cy="827207"/>
          </a:xfrm>
          <a:prstGeom prst="ellipse">
            <a:avLst/>
          </a:prstGeom>
          <a:solidFill>
            <a:schemeClr val="tx1">
              <a:lumMod val="50000"/>
              <a:lumOff val="50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00">
                <a:cs typeface="Calibri"/>
              </a:rPr>
              <a:t>Refugees</a:t>
            </a:r>
            <a:r>
              <a:rPr lang="en-US" sz="1050">
                <a:cs typeface="Calibri"/>
              </a:rPr>
              <a:t> Center</a:t>
            </a:r>
            <a:endParaRPr lang="en-US"/>
          </a:p>
        </p:txBody>
      </p:sp>
      <p:sp>
        <p:nvSpPr>
          <p:cNvPr id="45" name="Oval 44">
            <a:extLst>
              <a:ext uri="{FF2B5EF4-FFF2-40B4-BE49-F238E27FC236}">
                <a16:creationId xmlns:a16="http://schemas.microsoft.com/office/drawing/2014/main" id="{355929BA-7ECB-46E9-9CBC-A292E35B063A}"/>
              </a:ext>
            </a:extLst>
          </p:cNvPr>
          <p:cNvSpPr/>
          <p:nvPr/>
        </p:nvSpPr>
        <p:spPr>
          <a:xfrm>
            <a:off x="6059285" y="2768197"/>
            <a:ext cx="776904" cy="827207"/>
          </a:xfrm>
          <a:prstGeom prst="ellipse">
            <a:avLst/>
          </a:prstGeom>
          <a:solidFill>
            <a:schemeClr val="bg1">
              <a:lumMod val="95000"/>
            </a:schemeClr>
          </a:solidFill>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050">
                <a:solidFill>
                  <a:schemeClr val="tx1"/>
                </a:solidFill>
                <a:cs typeface="Calibri"/>
              </a:rPr>
              <a:t>Latino Arts</a:t>
            </a:r>
            <a:endParaRPr lang="en-US" sz="1050">
              <a:solidFill>
                <a:schemeClr val="tx1"/>
              </a:solidFill>
            </a:endParaRPr>
          </a:p>
        </p:txBody>
      </p:sp>
      <p:sp>
        <p:nvSpPr>
          <p:cNvPr id="33" name="TextBox 32">
            <a:extLst>
              <a:ext uri="{FF2B5EF4-FFF2-40B4-BE49-F238E27FC236}">
                <a16:creationId xmlns:a16="http://schemas.microsoft.com/office/drawing/2014/main" id="{96D35F30-B0D4-4BD8-95B1-A795483C4E97}"/>
              </a:ext>
            </a:extLst>
          </p:cNvPr>
          <p:cNvSpPr txBox="1"/>
          <p:nvPr/>
        </p:nvSpPr>
        <p:spPr>
          <a:xfrm>
            <a:off x="8024492" y="648305"/>
            <a:ext cx="2225616" cy="3779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latin typeface="Arial"/>
                <a:cs typeface="Arial"/>
              </a:rPr>
              <a:t>Affinity Groups</a:t>
            </a:r>
            <a:endParaRPr lang="en-US" b="1" dirty="0">
              <a:solidFill>
                <a:schemeClr val="bg1"/>
              </a:solidFill>
            </a:endParaRPr>
          </a:p>
        </p:txBody>
      </p:sp>
      <p:sp>
        <p:nvSpPr>
          <p:cNvPr id="2" name="TextBox 1">
            <a:extLst>
              <a:ext uri="{FF2B5EF4-FFF2-40B4-BE49-F238E27FC236}">
                <a16:creationId xmlns:a16="http://schemas.microsoft.com/office/drawing/2014/main" id="{391F9845-6A81-804E-9754-5A5CEA0DC623}"/>
              </a:ext>
            </a:extLst>
          </p:cNvPr>
          <p:cNvSpPr txBox="1"/>
          <p:nvPr/>
        </p:nvSpPr>
        <p:spPr>
          <a:xfrm>
            <a:off x="3092575" y="52549"/>
            <a:ext cx="5575440" cy="461665"/>
          </a:xfrm>
          <a:prstGeom prst="rect">
            <a:avLst/>
          </a:prstGeom>
          <a:noFill/>
        </p:spPr>
        <p:txBody>
          <a:bodyPr wrap="square" rtlCol="0">
            <a:spAutoFit/>
          </a:bodyPr>
          <a:lstStyle/>
          <a:p>
            <a:pPr algn="ctr"/>
            <a:r>
              <a:rPr lang="en-US" sz="2400" b="1" dirty="0">
                <a:solidFill>
                  <a:schemeClr val="accent1"/>
                </a:solidFill>
                <a:latin typeface="Jost" pitchFamily="2" charset="77"/>
                <a:ea typeface="Jost" pitchFamily="2" charset="77"/>
              </a:rPr>
              <a:t>Example of a completed map</a:t>
            </a:r>
          </a:p>
        </p:txBody>
      </p:sp>
    </p:spTree>
    <p:extLst>
      <p:ext uri="{BB962C8B-B14F-4D97-AF65-F5344CB8AC3E}">
        <p14:creationId xmlns:p14="http://schemas.microsoft.com/office/powerpoint/2010/main" val="272873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C6A8-956C-B349-A8F5-9044336415BE}"/>
              </a:ext>
            </a:extLst>
          </p:cNvPr>
          <p:cNvSpPr>
            <a:spLocks noGrp="1"/>
          </p:cNvSpPr>
          <p:nvPr>
            <p:ph type="title"/>
          </p:nvPr>
        </p:nvSpPr>
        <p:spPr/>
        <p:txBody>
          <a:bodyPr>
            <a:normAutofit/>
          </a:bodyPr>
          <a:lstStyle/>
          <a:p>
            <a:r>
              <a:rPr lang="en-US" sz="4000" dirty="0">
                <a:solidFill>
                  <a:schemeClr val="accent1"/>
                </a:solidFill>
                <a:latin typeface="Jost" pitchFamily="2" charset="77"/>
              </a:rPr>
              <a:t>1. Pre-Work - People</a:t>
            </a:r>
          </a:p>
        </p:txBody>
      </p:sp>
      <p:sp>
        <p:nvSpPr>
          <p:cNvPr id="3" name="Text Placeholder 2">
            <a:extLst>
              <a:ext uri="{FF2B5EF4-FFF2-40B4-BE49-F238E27FC236}">
                <a16:creationId xmlns:a16="http://schemas.microsoft.com/office/drawing/2014/main" id="{C331FD52-964C-9342-BFFA-C7B5D1AD97B4}"/>
              </a:ext>
            </a:extLst>
          </p:cNvPr>
          <p:cNvSpPr>
            <a:spLocks noGrp="1"/>
          </p:cNvSpPr>
          <p:nvPr>
            <p:ph type="body" sz="quarter" idx="10"/>
          </p:nvPr>
        </p:nvSpPr>
        <p:spPr>
          <a:xfrm>
            <a:off x="914401" y="1317984"/>
            <a:ext cx="10862630" cy="4555766"/>
          </a:xfrm>
        </p:spPr>
        <p:txBody>
          <a:bodyPr>
            <a:noAutofit/>
          </a:bodyPr>
          <a:lstStyle/>
          <a:p>
            <a:pPr marL="0" indent="0" fontAlgn="base">
              <a:lnSpc>
                <a:spcPct val="100000"/>
              </a:lnSpc>
              <a:buNone/>
            </a:pPr>
            <a:r>
              <a:rPr lang="en-US" sz="2400" b="1" dirty="0">
                <a:solidFill>
                  <a:schemeClr val="tx1"/>
                </a:solidFill>
              </a:rPr>
              <a:t>Start with People </a:t>
            </a:r>
            <a:r>
              <a:rPr lang="en-US" sz="2400" dirty="0">
                <a:solidFill>
                  <a:schemeClr val="tx1"/>
                </a:solidFill>
              </a:rPr>
              <a:t>- Obtain any data available about who lives in your defined geography. Begin with </a:t>
            </a:r>
            <a:r>
              <a:rPr lang="en-US" sz="2400" b="1" dirty="0">
                <a:solidFill>
                  <a:schemeClr val="tx1"/>
                </a:solidFill>
              </a:rPr>
              <a:t>demographic records </a:t>
            </a:r>
            <a:r>
              <a:rPr lang="en-US" sz="2400" dirty="0">
                <a:solidFill>
                  <a:schemeClr val="tx1"/>
                </a:solidFill>
              </a:rPr>
              <a:t>and any other data, such as employment studies, party membership, voter turnout, etc. </a:t>
            </a:r>
            <a:endParaRPr lang="en-US" sz="2400" dirty="0">
              <a:solidFill>
                <a:schemeClr val="tx1"/>
              </a:solidFill>
              <a:cs typeface="Calibri"/>
            </a:endParaRPr>
          </a:p>
          <a:p>
            <a:pPr lvl="1" fontAlgn="base">
              <a:lnSpc>
                <a:spcPct val="100000"/>
              </a:lnSpc>
              <a:buClr>
                <a:schemeClr val="accent1"/>
              </a:buClr>
            </a:pPr>
            <a:r>
              <a:rPr lang="en-US" sz="2400" u="sng" dirty="0">
                <a:solidFill>
                  <a:schemeClr val="tx1"/>
                </a:solidFill>
                <a:hlinkClick r:id="rId2">
                  <a:extLst>
                    <a:ext uri="{A12FA001-AC4F-418D-AE19-62706E023703}">
                      <ahyp:hlinkClr xmlns:ahyp="http://schemas.microsoft.com/office/drawing/2018/hyperlinkcolor" val="tx"/>
                    </a:ext>
                  </a:extLst>
                </a:hlinkClick>
              </a:rPr>
              <a:t>Census.gov</a:t>
            </a:r>
            <a:r>
              <a:rPr lang="en-US" sz="2400" dirty="0">
                <a:solidFill>
                  <a:schemeClr val="tx1"/>
                </a:solidFill>
              </a:rPr>
              <a:t> is a good place to start</a:t>
            </a:r>
            <a:endParaRPr lang="en-US" sz="2400" dirty="0">
              <a:solidFill>
                <a:schemeClr val="tx1"/>
              </a:solidFill>
              <a:cs typeface="Calibri"/>
            </a:endParaRPr>
          </a:p>
          <a:p>
            <a:pPr lvl="1" fontAlgn="base">
              <a:lnSpc>
                <a:spcPct val="100000"/>
              </a:lnSpc>
              <a:buClr>
                <a:schemeClr val="accent1"/>
              </a:buClr>
            </a:pPr>
            <a:r>
              <a:rPr lang="en-US" sz="2400" dirty="0">
                <a:solidFill>
                  <a:schemeClr val="tx1"/>
                </a:solidFill>
              </a:rPr>
              <a:t>Recognize that some minority and immigrant communities may be undercounted in official records, especially those at risk for deportation. Adjust your map accordingly. </a:t>
            </a:r>
          </a:p>
        </p:txBody>
      </p:sp>
    </p:spTree>
    <p:extLst>
      <p:ext uri="{BB962C8B-B14F-4D97-AF65-F5344CB8AC3E}">
        <p14:creationId xmlns:p14="http://schemas.microsoft.com/office/powerpoint/2010/main" val="705338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7BC05-3C90-0CDC-61A1-1DE87DC735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E2776E-B10F-799F-1EBF-C20624DC8389}"/>
              </a:ext>
            </a:extLst>
          </p:cNvPr>
          <p:cNvSpPr>
            <a:spLocks noGrp="1"/>
          </p:cNvSpPr>
          <p:nvPr>
            <p:ph type="title"/>
          </p:nvPr>
        </p:nvSpPr>
        <p:spPr/>
        <p:txBody>
          <a:bodyPr>
            <a:normAutofit/>
          </a:bodyPr>
          <a:lstStyle/>
          <a:p>
            <a:r>
              <a:rPr lang="en-US" sz="4000" dirty="0">
                <a:solidFill>
                  <a:schemeClr val="accent1"/>
                </a:solidFill>
                <a:latin typeface="Jost" pitchFamily="2" charset="77"/>
              </a:rPr>
              <a:t>2. Pre-Work - Vision</a:t>
            </a:r>
          </a:p>
        </p:txBody>
      </p:sp>
      <p:sp>
        <p:nvSpPr>
          <p:cNvPr id="3" name="Text Placeholder 2">
            <a:extLst>
              <a:ext uri="{FF2B5EF4-FFF2-40B4-BE49-F238E27FC236}">
                <a16:creationId xmlns:a16="http://schemas.microsoft.com/office/drawing/2014/main" id="{2CA4A57B-D20C-40B3-F7C6-22DC2661135E}"/>
              </a:ext>
            </a:extLst>
          </p:cNvPr>
          <p:cNvSpPr>
            <a:spLocks noGrp="1"/>
          </p:cNvSpPr>
          <p:nvPr>
            <p:ph type="body" sz="quarter" idx="10"/>
          </p:nvPr>
        </p:nvSpPr>
        <p:spPr>
          <a:xfrm>
            <a:off x="914401" y="1317984"/>
            <a:ext cx="10862630" cy="4555766"/>
          </a:xfrm>
        </p:spPr>
        <p:txBody>
          <a:bodyPr>
            <a:noAutofit/>
          </a:bodyPr>
          <a:lstStyle/>
          <a:p>
            <a:pPr marL="0" indent="0" fontAlgn="base">
              <a:buNone/>
            </a:pPr>
            <a:r>
              <a:rPr lang="en-US" sz="2400" b="1" dirty="0">
                <a:solidFill>
                  <a:schemeClr val="tx1"/>
                </a:solidFill>
              </a:rPr>
              <a:t>Know your goals and define your geography </a:t>
            </a:r>
            <a:r>
              <a:rPr lang="en-US" sz="2400" dirty="0">
                <a:solidFill>
                  <a:schemeClr val="tx1"/>
                </a:solidFill>
              </a:rPr>
              <a:t>- </a:t>
            </a:r>
            <a:r>
              <a:rPr lang="en-US" sz="2400" dirty="0">
                <a:solidFill>
                  <a:schemeClr val="tx1"/>
                </a:solidFill>
                <a:effectLst/>
                <a:latin typeface="Inter" panose="02000503000000020004" pitchFamily="2" charset="0"/>
                <a:ea typeface="DengXian" panose="02010600030101010101" pitchFamily="2" charset="-122"/>
                <a:cs typeface="Inter" panose="02000503000000020004" pitchFamily="2" charset="0"/>
              </a:rPr>
              <a:t>draft a vision that includes your conservation goals </a:t>
            </a:r>
            <a:r>
              <a:rPr lang="en-US" sz="2400" i="1" dirty="0">
                <a:solidFill>
                  <a:schemeClr val="tx1"/>
                </a:solidFill>
                <a:effectLst/>
                <a:latin typeface="Inter" panose="02000503000000020004" pitchFamily="2" charset="0"/>
                <a:ea typeface="DengXian" panose="02010600030101010101" pitchFamily="2" charset="-122"/>
                <a:cs typeface="Inter" panose="02000503000000020004" pitchFamily="2" charset="0"/>
              </a:rPr>
              <a:t>and </a:t>
            </a:r>
            <a:r>
              <a:rPr lang="en-US" sz="2400" dirty="0">
                <a:solidFill>
                  <a:schemeClr val="tx1"/>
                </a:solidFill>
                <a:effectLst/>
                <a:latin typeface="Inter" panose="02000503000000020004" pitchFamily="2" charset="0"/>
                <a:ea typeface="DengXian" panose="02010600030101010101" pitchFamily="2" charset="-122"/>
                <a:cs typeface="Inter" panose="02000503000000020004" pitchFamily="2" charset="0"/>
              </a:rPr>
              <a:t>other issues that are important to your community.</a:t>
            </a:r>
            <a:endParaRPr lang="en-US" sz="2400" dirty="0">
              <a:solidFill>
                <a:schemeClr val="tx1"/>
              </a:solidFill>
            </a:endParaRPr>
          </a:p>
          <a:p>
            <a:pPr lvl="1" fontAlgn="base">
              <a:buClr>
                <a:schemeClr val="accent1"/>
              </a:buClr>
            </a:pPr>
            <a:r>
              <a:rPr lang="en-US" sz="2400" dirty="0">
                <a:solidFill>
                  <a:schemeClr val="tx1"/>
                </a:solidFill>
              </a:rPr>
              <a:t>Be clear about your</a:t>
            </a:r>
            <a:r>
              <a:rPr lang="en-US" sz="2400" b="1" dirty="0">
                <a:solidFill>
                  <a:schemeClr val="tx1"/>
                </a:solidFill>
              </a:rPr>
              <a:t> vision and long-term power building goals </a:t>
            </a:r>
          </a:p>
          <a:p>
            <a:pPr lvl="2" fontAlgn="base">
              <a:buClr>
                <a:schemeClr val="accent1"/>
              </a:buClr>
            </a:pPr>
            <a:r>
              <a:rPr lang="en-US" sz="1400" dirty="0">
                <a:solidFill>
                  <a:schemeClr val="tx1"/>
                </a:solidFill>
                <a:effectLst/>
                <a:latin typeface="Inter" panose="02000503000000020004" pitchFamily="2" charset="0"/>
                <a:ea typeface="DengXian" panose="02010600030101010101" pitchFamily="2" charset="-122"/>
                <a:cs typeface="Inter" panose="02000503000000020004" pitchFamily="2" charset="0"/>
              </a:rPr>
              <a:t>Consider a really BIG vision for your work. One that includes the people, and the issues that matter to them, that surround your conservation goals. What might it take for the broader community to support your vision for conservation? A healthy economy that doesn’t rely on resource extraction?  A health care system that addresses the needs of all? Affordable housing? What other issues and concerns are your potential allies fighting for that prevents them from being able to support conservation issues more actively?  </a:t>
            </a:r>
            <a:endParaRPr lang="en-US" sz="2400" dirty="0">
              <a:solidFill>
                <a:schemeClr val="tx1"/>
              </a:solidFill>
              <a:cs typeface="Calibri"/>
            </a:endParaRPr>
          </a:p>
          <a:p>
            <a:pPr lvl="1" fontAlgn="base">
              <a:buClr>
                <a:schemeClr val="accent1"/>
              </a:buClr>
            </a:pPr>
            <a:r>
              <a:rPr lang="en-US" sz="2400" dirty="0">
                <a:solidFill>
                  <a:schemeClr val="tx1"/>
                </a:solidFill>
              </a:rPr>
              <a:t>Ensure your goals are </a:t>
            </a:r>
            <a:r>
              <a:rPr lang="en-US" sz="2400" b="1" dirty="0">
                <a:solidFill>
                  <a:schemeClr val="tx1"/>
                </a:solidFill>
              </a:rPr>
              <a:t>rooted in your mission and values  </a:t>
            </a:r>
            <a:endParaRPr lang="en-US" sz="2400" b="1" dirty="0">
              <a:solidFill>
                <a:schemeClr val="tx1"/>
              </a:solidFill>
              <a:cs typeface="Calibri"/>
            </a:endParaRPr>
          </a:p>
          <a:p>
            <a:pPr lvl="1" fontAlgn="base">
              <a:buClr>
                <a:schemeClr val="accent1"/>
              </a:buClr>
            </a:pPr>
            <a:r>
              <a:rPr lang="en-US" sz="2400" dirty="0">
                <a:solidFill>
                  <a:schemeClr val="tx1"/>
                </a:solidFill>
              </a:rPr>
              <a:t>Identify the </a:t>
            </a:r>
            <a:r>
              <a:rPr lang="en-US" sz="2400" b="1" dirty="0">
                <a:solidFill>
                  <a:schemeClr val="tx1"/>
                </a:solidFill>
              </a:rPr>
              <a:t>geographies</a:t>
            </a:r>
            <a:r>
              <a:rPr lang="en-US" sz="2400" dirty="0">
                <a:solidFill>
                  <a:schemeClr val="tx1"/>
                </a:solidFill>
              </a:rPr>
              <a:t> (cities, counties, etc.) where your movement needs to increase its social power to change public sentiment or influence decision-makers</a:t>
            </a:r>
          </a:p>
          <a:p>
            <a:pPr lvl="2" fontAlgn="base">
              <a:buClr>
                <a:schemeClr val="accent1"/>
              </a:buClr>
            </a:pPr>
            <a:r>
              <a:rPr lang="en-US" sz="1400" dirty="0">
                <a:solidFill>
                  <a:schemeClr val="tx1"/>
                </a:solidFill>
                <a:effectLst/>
                <a:latin typeface="Inter" panose="02000503000000020004" pitchFamily="2" charset="0"/>
                <a:ea typeface="DengXian" panose="02010600030101010101" pitchFamily="2" charset="-122"/>
                <a:cs typeface="Inter" panose="02000503000000020004" pitchFamily="2" charset="0"/>
              </a:rPr>
              <a:t>Take special notice of what you don’t know, what communities or demographics aren’t represented in your vision. Look to build those in over time. </a:t>
            </a:r>
          </a:p>
        </p:txBody>
      </p:sp>
    </p:spTree>
    <p:extLst>
      <p:ext uri="{BB962C8B-B14F-4D97-AF65-F5344CB8AC3E}">
        <p14:creationId xmlns:p14="http://schemas.microsoft.com/office/powerpoint/2010/main" val="3709128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F57F1-E9AE-674B-37EB-ED4AF81E7F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0E2324-D963-8DD3-2899-D2F8C6403F41}"/>
              </a:ext>
            </a:extLst>
          </p:cNvPr>
          <p:cNvSpPr>
            <a:spLocks noGrp="1"/>
          </p:cNvSpPr>
          <p:nvPr>
            <p:ph type="title"/>
          </p:nvPr>
        </p:nvSpPr>
        <p:spPr/>
        <p:txBody>
          <a:bodyPr/>
          <a:lstStyle/>
          <a:p>
            <a:r>
              <a:rPr lang="en-US" dirty="0">
                <a:solidFill>
                  <a:schemeClr val="accent1"/>
                </a:solidFill>
              </a:rPr>
              <a:t>2. Pre-Work - Vision</a:t>
            </a:r>
          </a:p>
        </p:txBody>
      </p:sp>
      <p:sp>
        <p:nvSpPr>
          <p:cNvPr id="5" name="Text Placeholder 4">
            <a:extLst>
              <a:ext uri="{FF2B5EF4-FFF2-40B4-BE49-F238E27FC236}">
                <a16:creationId xmlns:a16="http://schemas.microsoft.com/office/drawing/2014/main" id="{8DEC6A50-30CA-8EF0-38C9-BD1B7781BDDE}"/>
              </a:ext>
            </a:extLst>
          </p:cNvPr>
          <p:cNvSpPr>
            <a:spLocks noGrp="1"/>
          </p:cNvSpPr>
          <p:nvPr>
            <p:ph type="body" sz="quarter" idx="10"/>
          </p:nvPr>
        </p:nvSpPr>
        <p:spPr>
          <a:xfrm>
            <a:off x="914401" y="1222872"/>
            <a:ext cx="10961782" cy="4650878"/>
          </a:xfrm>
        </p:spPr>
        <p:txBody>
          <a:bodyPr/>
          <a:lstStyle/>
          <a:p>
            <a:pPr lvl="1"/>
            <a:r>
              <a:rPr lang="en-US" sz="2200" dirty="0">
                <a:solidFill>
                  <a:schemeClr val="tx1"/>
                </a:solidFill>
                <a:effectLst/>
                <a:latin typeface="Inter" panose="02000503000000020004" pitchFamily="2" charset="0"/>
                <a:ea typeface="DengXian" panose="02010600030101010101" pitchFamily="2" charset="-122"/>
                <a:cs typeface="Inter" panose="02000503000000020004" pitchFamily="2" charset="0"/>
              </a:rPr>
              <a:t>Place a symbol that represents your vision on the far end of the right axis</a:t>
            </a:r>
          </a:p>
          <a:p>
            <a:pPr lvl="1"/>
            <a:r>
              <a:rPr lang="en-US" sz="2200" dirty="0">
                <a:solidFill>
                  <a:schemeClr val="tx1"/>
                </a:solidFill>
                <a:effectLst/>
                <a:latin typeface="Inter" panose="02000503000000020004" pitchFamily="2" charset="0"/>
                <a:ea typeface="DengXian" panose="02010600030101010101" pitchFamily="2" charset="-122"/>
                <a:cs typeface="Inter" panose="02000503000000020004" pitchFamily="2" charset="0"/>
              </a:rPr>
              <a:t>Place something that represents the opposite on the far left end</a:t>
            </a:r>
          </a:p>
          <a:p>
            <a:endParaRPr lang="en-US" sz="2200" dirty="0"/>
          </a:p>
        </p:txBody>
      </p:sp>
      <p:pic>
        <p:nvPicPr>
          <p:cNvPr id="6" name="Picture 5" descr="Timeline&#10;&#10;Description automatically generated">
            <a:extLst>
              <a:ext uri="{FF2B5EF4-FFF2-40B4-BE49-F238E27FC236}">
                <a16:creationId xmlns:a16="http://schemas.microsoft.com/office/drawing/2014/main" id="{85297744-85BB-6568-CAD2-E2C1AB2D4C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1756" y="2423710"/>
            <a:ext cx="5408488" cy="366246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86198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67FFA-38CB-F44D-97F9-DF1B194BDA20}"/>
              </a:ext>
            </a:extLst>
          </p:cNvPr>
          <p:cNvSpPr>
            <a:spLocks noGrp="1"/>
          </p:cNvSpPr>
          <p:nvPr>
            <p:ph type="title"/>
          </p:nvPr>
        </p:nvSpPr>
        <p:spPr/>
        <p:txBody>
          <a:bodyPr>
            <a:normAutofit fontScale="90000"/>
          </a:bodyPr>
          <a:lstStyle/>
          <a:p>
            <a:r>
              <a:rPr lang="en-US" dirty="0">
                <a:solidFill>
                  <a:schemeClr val="accent1"/>
                </a:solidFill>
                <a:latin typeface="Jost" pitchFamily="2" charset="77"/>
              </a:rPr>
              <a:t>3. Brainstorm</a:t>
            </a:r>
            <a:br>
              <a:rPr lang="en-US" dirty="0">
                <a:solidFill>
                  <a:schemeClr val="accent1"/>
                </a:solidFill>
              </a:rPr>
            </a:br>
            <a:r>
              <a:rPr lang="en-US" sz="1800" b="0" i="1" kern="0" dirty="0">
                <a:solidFill>
                  <a:schemeClr val="tx1"/>
                </a:solidFill>
                <a:effectLst/>
                <a:latin typeface="Inter" panose="02000503000000020004" pitchFamily="2" charset="0"/>
                <a:ea typeface="DengXian" panose="02010600030101010101" pitchFamily="2" charset="-122"/>
                <a:cs typeface="Inter" panose="02000503000000020004" pitchFamily="2" charset="0"/>
              </a:rPr>
              <a:t>Conduct multiple brainstorms about where people who identify in particular ways connect and influence one another. </a:t>
            </a:r>
            <a:endParaRPr lang="en-US" b="0" i="1" dirty="0">
              <a:solidFill>
                <a:schemeClr val="tx1"/>
              </a:solidFill>
            </a:endParaRPr>
          </a:p>
        </p:txBody>
      </p:sp>
      <p:graphicFrame>
        <p:nvGraphicFramePr>
          <p:cNvPr id="9" name="Diagram 8">
            <a:extLst>
              <a:ext uri="{FF2B5EF4-FFF2-40B4-BE49-F238E27FC236}">
                <a16:creationId xmlns:a16="http://schemas.microsoft.com/office/drawing/2014/main" id="{16B7BA37-543B-9CBC-280D-564AAD858ECB}"/>
              </a:ext>
            </a:extLst>
          </p:cNvPr>
          <p:cNvGraphicFramePr/>
          <p:nvPr>
            <p:extLst>
              <p:ext uri="{D42A27DB-BD31-4B8C-83A1-F6EECF244321}">
                <p14:modId xmlns:p14="http://schemas.microsoft.com/office/powerpoint/2010/main" val="2179216141"/>
              </p:ext>
            </p:extLst>
          </p:nvPr>
        </p:nvGraphicFramePr>
        <p:xfrm>
          <a:off x="374572" y="1641513"/>
          <a:ext cx="11237205" cy="4549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7D3C361-FEEE-4E78-EF20-B22A5F1D1D35}"/>
              </a:ext>
            </a:extLst>
          </p:cNvPr>
          <p:cNvSpPr txBox="1"/>
          <p:nvPr/>
        </p:nvSpPr>
        <p:spPr>
          <a:xfrm>
            <a:off x="9210101" y="176269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81785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03F16-AA38-AD48-9A62-CF11CC612643}"/>
              </a:ext>
            </a:extLst>
          </p:cNvPr>
          <p:cNvSpPr>
            <a:spLocks noGrp="1"/>
          </p:cNvSpPr>
          <p:nvPr>
            <p:ph type="title"/>
          </p:nvPr>
        </p:nvSpPr>
        <p:spPr/>
        <p:txBody>
          <a:bodyPr>
            <a:normAutofit/>
          </a:bodyPr>
          <a:lstStyle/>
          <a:p>
            <a:r>
              <a:rPr lang="en-US" sz="4000" dirty="0">
                <a:solidFill>
                  <a:schemeClr val="accent1"/>
                </a:solidFill>
                <a:latin typeface="Jost" pitchFamily="2" charset="77"/>
              </a:rPr>
              <a:t>4. Reflect on what you don’t know</a:t>
            </a:r>
          </a:p>
        </p:txBody>
      </p:sp>
      <p:sp>
        <p:nvSpPr>
          <p:cNvPr id="3" name="Text Placeholder 2">
            <a:extLst>
              <a:ext uri="{FF2B5EF4-FFF2-40B4-BE49-F238E27FC236}">
                <a16:creationId xmlns:a16="http://schemas.microsoft.com/office/drawing/2014/main" id="{6612E659-6F4A-A547-A0B2-64886976987B}"/>
              </a:ext>
            </a:extLst>
          </p:cNvPr>
          <p:cNvSpPr>
            <a:spLocks noGrp="1"/>
          </p:cNvSpPr>
          <p:nvPr>
            <p:ph type="body" sz="quarter" idx="10"/>
          </p:nvPr>
        </p:nvSpPr>
        <p:spPr/>
        <p:txBody>
          <a:bodyPr/>
          <a:lstStyle/>
          <a:p>
            <a:pPr marL="0" indent="0">
              <a:lnSpc>
                <a:spcPct val="100000"/>
              </a:lnSpc>
              <a:buNone/>
            </a:pPr>
            <a:r>
              <a:rPr lang="en-US" sz="2400" dirty="0">
                <a:solidFill>
                  <a:schemeClr val="tx1"/>
                </a:solidFill>
              </a:rPr>
              <a:t>After brainstorming, look back to your demographic info and </a:t>
            </a:r>
            <a:r>
              <a:rPr lang="en-US" sz="2400" b="1" dirty="0">
                <a:solidFill>
                  <a:schemeClr val="tx1"/>
                </a:solidFill>
              </a:rPr>
              <a:t>determine what you don’t know</a:t>
            </a:r>
            <a:r>
              <a:rPr lang="en-US" sz="2400" dirty="0">
                <a:solidFill>
                  <a:schemeClr val="tx1"/>
                </a:solidFill>
              </a:rPr>
              <a:t>. </a:t>
            </a:r>
          </a:p>
          <a:p>
            <a:pPr>
              <a:lnSpc>
                <a:spcPct val="100000"/>
              </a:lnSpc>
              <a:buClr>
                <a:schemeClr val="accent1"/>
              </a:buClr>
            </a:pPr>
            <a:r>
              <a:rPr lang="en-US" sz="2400" dirty="0">
                <a:solidFill>
                  <a:schemeClr val="tx1"/>
                </a:solidFill>
              </a:rPr>
              <a:t>Are there </a:t>
            </a:r>
            <a:r>
              <a:rPr lang="en-US" sz="2400" b="1" dirty="0">
                <a:solidFill>
                  <a:schemeClr val="tx1"/>
                </a:solidFill>
              </a:rPr>
              <a:t>underrepresented communities </a:t>
            </a:r>
            <a:r>
              <a:rPr lang="en-US" sz="2400" dirty="0">
                <a:solidFill>
                  <a:schemeClr val="tx1"/>
                </a:solidFill>
              </a:rPr>
              <a:t>in your geography and are you lacking information about where they work, connect, etc.? </a:t>
            </a:r>
            <a:endParaRPr lang="en-US" sz="2400" dirty="0">
              <a:solidFill>
                <a:schemeClr val="tx1"/>
              </a:solidFill>
              <a:cs typeface="Calibri"/>
            </a:endParaRPr>
          </a:p>
          <a:p>
            <a:pPr>
              <a:lnSpc>
                <a:spcPct val="100000"/>
              </a:lnSpc>
              <a:buClr>
                <a:schemeClr val="accent1"/>
              </a:buClr>
            </a:pPr>
            <a:r>
              <a:rPr lang="en-US" sz="2400" dirty="0">
                <a:solidFill>
                  <a:schemeClr val="tx1"/>
                </a:solidFill>
              </a:rPr>
              <a:t>Make note of what you don’t know and look for ways to learn more about your entire community. </a:t>
            </a:r>
          </a:p>
        </p:txBody>
      </p:sp>
    </p:spTree>
    <p:extLst>
      <p:ext uri="{BB962C8B-B14F-4D97-AF65-F5344CB8AC3E}">
        <p14:creationId xmlns:p14="http://schemas.microsoft.com/office/powerpoint/2010/main" val="593525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B1445-CFF0-804F-A97C-FFD8FCEA4572}"/>
              </a:ext>
            </a:extLst>
          </p:cNvPr>
          <p:cNvSpPr>
            <a:spLocks noGrp="1"/>
          </p:cNvSpPr>
          <p:nvPr>
            <p:ph type="title"/>
          </p:nvPr>
        </p:nvSpPr>
        <p:spPr/>
        <p:txBody>
          <a:bodyPr>
            <a:normAutofit fontScale="90000"/>
          </a:bodyPr>
          <a:lstStyle/>
          <a:p>
            <a:r>
              <a:rPr lang="en-US" dirty="0">
                <a:solidFill>
                  <a:schemeClr val="accent1"/>
                </a:solidFill>
                <a:latin typeface="Jost" pitchFamily="2" charset="77"/>
              </a:rPr>
              <a:t>5. Consider Reach &amp; Scale - Filling in Circles for networks</a:t>
            </a:r>
          </a:p>
        </p:txBody>
      </p:sp>
      <p:sp>
        <p:nvSpPr>
          <p:cNvPr id="3" name="Text Placeholder 2">
            <a:extLst>
              <a:ext uri="{FF2B5EF4-FFF2-40B4-BE49-F238E27FC236}">
                <a16:creationId xmlns:a16="http://schemas.microsoft.com/office/drawing/2014/main" id="{7765C681-647C-3248-A5CB-467E4482CBA1}"/>
              </a:ext>
            </a:extLst>
          </p:cNvPr>
          <p:cNvSpPr>
            <a:spLocks noGrp="1"/>
          </p:cNvSpPr>
          <p:nvPr>
            <p:ph type="body" sz="quarter" idx="10"/>
          </p:nvPr>
        </p:nvSpPr>
        <p:spPr>
          <a:xfrm>
            <a:off x="907056" y="1575207"/>
            <a:ext cx="10377888" cy="4485831"/>
          </a:xfrm>
        </p:spPr>
        <p:txBody>
          <a:bodyPr>
            <a:noAutofit/>
          </a:bodyPr>
          <a:lstStyle/>
          <a:p>
            <a:pPr marL="0" indent="0" fontAlgn="base">
              <a:lnSpc>
                <a:spcPct val="120000"/>
              </a:lnSpc>
              <a:buNone/>
            </a:pPr>
            <a:r>
              <a:rPr lang="en-US" sz="2000" b="1" dirty="0">
                <a:solidFill>
                  <a:schemeClr val="tx1"/>
                </a:solidFill>
              </a:rPr>
              <a:t>Fill your circles: </a:t>
            </a:r>
            <a:r>
              <a:rPr lang="en-US" sz="2000" dirty="0">
                <a:solidFill>
                  <a:schemeClr val="tx1"/>
                </a:solidFill>
              </a:rPr>
              <a:t>The circles on the next slide will represent the networks, groups, and affiliations you brainstormed. </a:t>
            </a:r>
          </a:p>
          <a:p>
            <a:pPr fontAlgn="base">
              <a:lnSpc>
                <a:spcPct val="120000"/>
              </a:lnSpc>
            </a:pPr>
            <a:r>
              <a:rPr lang="en-US" sz="1400" b="1" dirty="0">
                <a:solidFill>
                  <a:schemeClr val="tx1"/>
                </a:solidFill>
                <a:effectLst/>
                <a:latin typeface="Inter" panose="02000503000000020004" pitchFamily="2" charset="0"/>
                <a:ea typeface="DengXian" panose="02010600030101010101" pitchFamily="2" charset="-122"/>
                <a:cs typeface="Inter" panose="02000503000000020004" pitchFamily="2" charset="0"/>
              </a:rPr>
              <a:t>Create a customized scale for your map </a:t>
            </a:r>
            <a:r>
              <a:rPr lang="en-US" sz="1400" dirty="0">
                <a:solidFill>
                  <a:schemeClr val="tx1"/>
                </a:solidFill>
                <a:effectLst/>
                <a:latin typeface="Inter" panose="02000503000000020004" pitchFamily="2" charset="0"/>
                <a:ea typeface="DengXian" panose="02010600030101010101" pitchFamily="2" charset="-122"/>
                <a:cs typeface="Inter" panose="02000503000000020004" pitchFamily="2" charset="0"/>
              </a:rPr>
              <a:t>and to help you determine how high or low their sphere of influence is and their corresponding place on the grid. </a:t>
            </a:r>
          </a:p>
          <a:p>
            <a:pPr lvl="1" fontAlgn="base">
              <a:lnSpc>
                <a:spcPct val="120000"/>
              </a:lnSpc>
            </a:pPr>
            <a:r>
              <a:rPr lang="en-US" sz="1200" dirty="0">
                <a:solidFill>
                  <a:schemeClr val="tx1"/>
                </a:solidFill>
                <a:effectLst/>
                <a:latin typeface="Inter" panose="02000503000000020004" pitchFamily="2" charset="0"/>
                <a:ea typeface="DengXian" panose="02010600030101010101" pitchFamily="2" charset="-122"/>
                <a:cs typeface="Inter" panose="02000503000000020004" pitchFamily="2" charset="0"/>
              </a:rPr>
              <a:t>For example, if you are working in a single city, a group reaching 1000 people might be the middle axis with larger networks above and smaller ones below. If you are working in a rural community, that number for the middle axis may be smaller, and if statewide, much larger. Also keep in mind that size isn’t everything, a leader of a church with 50 active members probably has more influence than a club that has 200 people on its mailing list but doesn’t ever gather in person. </a:t>
            </a:r>
          </a:p>
          <a:p>
            <a:pPr marL="0" indent="0" fontAlgn="base">
              <a:lnSpc>
                <a:spcPct val="120000"/>
              </a:lnSpc>
              <a:buNone/>
            </a:pPr>
            <a:r>
              <a:rPr lang="en-US" sz="2000" b="1" dirty="0">
                <a:solidFill>
                  <a:schemeClr val="tx1"/>
                </a:solidFill>
                <a:ea typeface="DengXian" panose="02010600030101010101" pitchFamily="2" charset="-122"/>
              </a:rPr>
              <a:t>Consider:</a:t>
            </a:r>
            <a:endParaRPr lang="en-US" sz="2000" b="1" dirty="0">
              <a:solidFill>
                <a:schemeClr val="tx1"/>
              </a:solidFill>
            </a:endParaRPr>
          </a:p>
          <a:p>
            <a:pPr fontAlgn="base">
              <a:lnSpc>
                <a:spcPct val="120000"/>
              </a:lnSpc>
            </a:pPr>
            <a:r>
              <a:rPr lang="en-US" sz="1400" b="1" dirty="0">
                <a:solidFill>
                  <a:schemeClr val="tx1"/>
                </a:solidFill>
              </a:rPr>
              <a:t>How large is the reach of these groups? </a:t>
            </a:r>
            <a:r>
              <a:rPr lang="en-US" sz="1200" dirty="0">
                <a:solidFill>
                  <a:schemeClr val="tx1"/>
                </a:solidFill>
              </a:rPr>
              <a:t>For example, if you are working in a single city, </a:t>
            </a:r>
            <a:r>
              <a:rPr lang="en-US" sz="1200" b="1" dirty="0">
                <a:solidFill>
                  <a:schemeClr val="tx1"/>
                </a:solidFill>
              </a:rPr>
              <a:t>a small circle </a:t>
            </a:r>
            <a:r>
              <a:rPr lang="en-US" sz="1200" dirty="0">
                <a:solidFill>
                  <a:schemeClr val="tx1"/>
                </a:solidFill>
              </a:rPr>
              <a:t>might reach dozens of people, </a:t>
            </a:r>
            <a:r>
              <a:rPr lang="en-US" sz="1200" b="1" dirty="0">
                <a:solidFill>
                  <a:schemeClr val="tx1"/>
                </a:solidFill>
              </a:rPr>
              <a:t>medium </a:t>
            </a:r>
            <a:r>
              <a:rPr lang="en-US" sz="1200" dirty="0">
                <a:solidFill>
                  <a:schemeClr val="tx1"/>
                </a:solidFill>
              </a:rPr>
              <a:t>reaching hundreds, and a </a:t>
            </a:r>
            <a:r>
              <a:rPr lang="en-US" sz="1200" b="1" dirty="0">
                <a:solidFill>
                  <a:schemeClr val="tx1"/>
                </a:solidFill>
              </a:rPr>
              <a:t>large</a:t>
            </a:r>
            <a:r>
              <a:rPr lang="en-US" sz="1200" dirty="0">
                <a:solidFill>
                  <a:schemeClr val="tx1"/>
                </a:solidFill>
              </a:rPr>
              <a:t> one thousands. The scale depends on the scope of your defined community. </a:t>
            </a:r>
            <a:endParaRPr lang="en-US" sz="1200" dirty="0">
              <a:solidFill>
                <a:schemeClr val="tx1"/>
              </a:solidFill>
              <a:cs typeface="Calibri"/>
            </a:endParaRPr>
          </a:p>
          <a:p>
            <a:pPr fontAlgn="base">
              <a:lnSpc>
                <a:spcPct val="120000"/>
              </a:lnSpc>
            </a:pPr>
            <a:r>
              <a:rPr lang="en-US" sz="1400" b="1" dirty="0">
                <a:solidFill>
                  <a:schemeClr val="tx1"/>
                </a:solidFill>
              </a:rPr>
              <a:t>What is the strength of their influence? </a:t>
            </a:r>
            <a:r>
              <a:rPr lang="en-US" sz="1200" dirty="0">
                <a:solidFill>
                  <a:schemeClr val="tx1"/>
                </a:solidFill>
              </a:rPr>
              <a:t>For example, the leaders of a particular religious community or labor union may have a lot of influence with the folks in their community.  A mountain biking association may have less with theirs. </a:t>
            </a:r>
            <a:r>
              <a:rPr lang="en-US" sz="1200" b="1" dirty="0">
                <a:solidFill>
                  <a:schemeClr val="tx1"/>
                </a:solidFill>
              </a:rPr>
              <a:t>Shade the circles </a:t>
            </a:r>
            <a:r>
              <a:rPr lang="en-US" sz="1200" dirty="0">
                <a:solidFill>
                  <a:schemeClr val="tx1"/>
                </a:solidFill>
              </a:rPr>
              <a:t>by how strong you believe their influence to be with their networks.  </a:t>
            </a:r>
          </a:p>
        </p:txBody>
      </p:sp>
    </p:spTree>
    <p:extLst>
      <p:ext uri="{BB962C8B-B14F-4D97-AF65-F5344CB8AC3E}">
        <p14:creationId xmlns:p14="http://schemas.microsoft.com/office/powerpoint/2010/main" val="2686721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Group 111">
            <a:extLst>
              <a:ext uri="{FF2B5EF4-FFF2-40B4-BE49-F238E27FC236}">
                <a16:creationId xmlns:a16="http://schemas.microsoft.com/office/drawing/2014/main" id="{E3374DF5-E589-6140-A49E-63E30B8A9327}"/>
              </a:ext>
            </a:extLst>
          </p:cNvPr>
          <p:cNvGrpSpPr/>
          <p:nvPr/>
        </p:nvGrpSpPr>
        <p:grpSpPr>
          <a:xfrm>
            <a:off x="1654628" y="689739"/>
            <a:ext cx="1426029" cy="1426029"/>
            <a:chOff x="130627" y="359228"/>
            <a:chExt cx="1426029" cy="1426029"/>
          </a:xfrm>
        </p:grpSpPr>
        <p:sp>
          <p:nvSpPr>
            <p:cNvPr id="4" name="Oval 3">
              <a:extLst>
                <a:ext uri="{FF2B5EF4-FFF2-40B4-BE49-F238E27FC236}">
                  <a16:creationId xmlns:a16="http://schemas.microsoft.com/office/drawing/2014/main" id="{209D4DD3-1CD9-DC4C-B67A-E0D96C2FAF57}"/>
                </a:ext>
              </a:extLst>
            </p:cNvPr>
            <p:cNvSpPr/>
            <p:nvPr/>
          </p:nvSpPr>
          <p:spPr>
            <a:xfrm>
              <a:off x="130627" y="359228"/>
              <a:ext cx="1426029" cy="142602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09010583-2B42-F24E-8CE6-CF9F9DB02982}"/>
                </a:ext>
              </a:extLst>
            </p:cNvPr>
            <p:cNvSpPr txBox="1"/>
            <p:nvPr/>
          </p:nvSpPr>
          <p:spPr>
            <a:xfrm>
              <a:off x="473526" y="859971"/>
              <a:ext cx="745674" cy="261610"/>
            </a:xfrm>
            <a:prstGeom prst="rect">
              <a:avLst/>
            </a:prstGeom>
            <a:noFill/>
          </p:spPr>
          <p:txBody>
            <a:bodyPr wrap="square" rtlCol="0">
              <a:spAutoFit/>
            </a:bodyPr>
            <a:lstStyle/>
            <a:p>
              <a:r>
                <a:rPr lang="en-US" sz="1050"/>
                <a:t>Name</a:t>
              </a:r>
            </a:p>
          </p:txBody>
        </p:sp>
      </p:grpSp>
      <p:grpSp>
        <p:nvGrpSpPr>
          <p:cNvPr id="113" name="Group 112">
            <a:extLst>
              <a:ext uri="{FF2B5EF4-FFF2-40B4-BE49-F238E27FC236}">
                <a16:creationId xmlns:a16="http://schemas.microsoft.com/office/drawing/2014/main" id="{71A0D58C-A93A-BC41-8159-E8DED6912FC3}"/>
              </a:ext>
            </a:extLst>
          </p:cNvPr>
          <p:cNvGrpSpPr/>
          <p:nvPr/>
        </p:nvGrpSpPr>
        <p:grpSpPr>
          <a:xfrm>
            <a:off x="3140528" y="689739"/>
            <a:ext cx="1426029" cy="1426029"/>
            <a:chOff x="1616527" y="359228"/>
            <a:chExt cx="1426029" cy="1426029"/>
          </a:xfrm>
        </p:grpSpPr>
        <p:sp>
          <p:nvSpPr>
            <p:cNvPr id="5" name="Oval 4">
              <a:extLst>
                <a:ext uri="{FF2B5EF4-FFF2-40B4-BE49-F238E27FC236}">
                  <a16:creationId xmlns:a16="http://schemas.microsoft.com/office/drawing/2014/main" id="{B09A0E67-E053-BA46-9C2D-0BC443C8ECD2}"/>
                </a:ext>
              </a:extLst>
            </p:cNvPr>
            <p:cNvSpPr/>
            <p:nvPr/>
          </p:nvSpPr>
          <p:spPr>
            <a:xfrm>
              <a:off x="1616527" y="359228"/>
              <a:ext cx="1426029" cy="142602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90EACBF0-60FC-BB4B-9E8A-0B791F274975}"/>
                </a:ext>
              </a:extLst>
            </p:cNvPr>
            <p:cNvSpPr txBox="1"/>
            <p:nvPr/>
          </p:nvSpPr>
          <p:spPr>
            <a:xfrm>
              <a:off x="1948535" y="860147"/>
              <a:ext cx="745674" cy="261610"/>
            </a:xfrm>
            <a:prstGeom prst="rect">
              <a:avLst/>
            </a:prstGeom>
            <a:noFill/>
          </p:spPr>
          <p:txBody>
            <a:bodyPr wrap="square" rtlCol="0">
              <a:spAutoFit/>
            </a:bodyPr>
            <a:lstStyle/>
            <a:p>
              <a:r>
                <a:rPr lang="en-US" sz="1050"/>
                <a:t>Name</a:t>
              </a:r>
            </a:p>
          </p:txBody>
        </p:sp>
      </p:grpSp>
      <p:grpSp>
        <p:nvGrpSpPr>
          <p:cNvPr id="114" name="Group 113">
            <a:extLst>
              <a:ext uri="{FF2B5EF4-FFF2-40B4-BE49-F238E27FC236}">
                <a16:creationId xmlns:a16="http://schemas.microsoft.com/office/drawing/2014/main" id="{B64B53D5-4D3B-9D40-9E4F-D3CA1373A14A}"/>
              </a:ext>
            </a:extLst>
          </p:cNvPr>
          <p:cNvGrpSpPr/>
          <p:nvPr/>
        </p:nvGrpSpPr>
        <p:grpSpPr>
          <a:xfrm>
            <a:off x="4637312" y="689739"/>
            <a:ext cx="1426029" cy="1426029"/>
            <a:chOff x="3113311" y="359228"/>
            <a:chExt cx="1426029" cy="1426029"/>
          </a:xfrm>
        </p:grpSpPr>
        <p:sp>
          <p:nvSpPr>
            <p:cNvPr id="6" name="Oval 5">
              <a:extLst>
                <a:ext uri="{FF2B5EF4-FFF2-40B4-BE49-F238E27FC236}">
                  <a16:creationId xmlns:a16="http://schemas.microsoft.com/office/drawing/2014/main" id="{F9C4A4A5-5812-A74E-9391-44AD58BCC8F0}"/>
                </a:ext>
              </a:extLst>
            </p:cNvPr>
            <p:cNvSpPr/>
            <p:nvPr/>
          </p:nvSpPr>
          <p:spPr>
            <a:xfrm>
              <a:off x="3113311" y="359228"/>
              <a:ext cx="1426029" cy="142602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99FEB659-D24D-FF48-81A3-6CAC516BFE08}"/>
                </a:ext>
              </a:extLst>
            </p:cNvPr>
            <p:cNvSpPr txBox="1"/>
            <p:nvPr/>
          </p:nvSpPr>
          <p:spPr>
            <a:xfrm>
              <a:off x="3314782" y="892452"/>
              <a:ext cx="745674" cy="261610"/>
            </a:xfrm>
            <a:prstGeom prst="rect">
              <a:avLst/>
            </a:prstGeom>
            <a:noFill/>
          </p:spPr>
          <p:txBody>
            <a:bodyPr wrap="square" rtlCol="0">
              <a:spAutoFit/>
            </a:bodyPr>
            <a:lstStyle/>
            <a:p>
              <a:r>
                <a:rPr lang="en-US" sz="1050"/>
                <a:t>Name</a:t>
              </a:r>
            </a:p>
          </p:txBody>
        </p:sp>
      </p:grpSp>
      <p:grpSp>
        <p:nvGrpSpPr>
          <p:cNvPr id="115" name="Group 114">
            <a:extLst>
              <a:ext uri="{FF2B5EF4-FFF2-40B4-BE49-F238E27FC236}">
                <a16:creationId xmlns:a16="http://schemas.microsoft.com/office/drawing/2014/main" id="{A1EAFAD4-065E-AA4A-A51B-A0068E38536A}"/>
              </a:ext>
            </a:extLst>
          </p:cNvPr>
          <p:cNvGrpSpPr/>
          <p:nvPr/>
        </p:nvGrpSpPr>
        <p:grpSpPr>
          <a:xfrm>
            <a:off x="6096001" y="695181"/>
            <a:ext cx="1426029" cy="1426029"/>
            <a:chOff x="4572000" y="364670"/>
            <a:chExt cx="1426029" cy="1426029"/>
          </a:xfrm>
        </p:grpSpPr>
        <p:sp>
          <p:nvSpPr>
            <p:cNvPr id="7" name="Oval 6">
              <a:extLst>
                <a:ext uri="{FF2B5EF4-FFF2-40B4-BE49-F238E27FC236}">
                  <a16:creationId xmlns:a16="http://schemas.microsoft.com/office/drawing/2014/main" id="{EBBCB584-13A2-1448-B864-1F0E38A1B173}"/>
                </a:ext>
              </a:extLst>
            </p:cNvPr>
            <p:cNvSpPr/>
            <p:nvPr/>
          </p:nvSpPr>
          <p:spPr>
            <a:xfrm>
              <a:off x="4572000" y="364670"/>
              <a:ext cx="1426029" cy="142602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6068CA2B-5665-064A-8DBE-93AF44508709}"/>
                </a:ext>
              </a:extLst>
            </p:cNvPr>
            <p:cNvSpPr txBox="1"/>
            <p:nvPr/>
          </p:nvSpPr>
          <p:spPr>
            <a:xfrm>
              <a:off x="4773363" y="903337"/>
              <a:ext cx="745674" cy="261610"/>
            </a:xfrm>
            <a:prstGeom prst="rect">
              <a:avLst/>
            </a:prstGeom>
            <a:noFill/>
          </p:spPr>
          <p:txBody>
            <a:bodyPr wrap="square" rtlCol="0">
              <a:spAutoFit/>
            </a:bodyPr>
            <a:lstStyle/>
            <a:p>
              <a:r>
                <a:rPr lang="en-US" sz="1050"/>
                <a:t>Name</a:t>
              </a:r>
            </a:p>
          </p:txBody>
        </p:sp>
      </p:grpSp>
      <p:grpSp>
        <p:nvGrpSpPr>
          <p:cNvPr id="116" name="Group 115">
            <a:extLst>
              <a:ext uri="{FF2B5EF4-FFF2-40B4-BE49-F238E27FC236}">
                <a16:creationId xmlns:a16="http://schemas.microsoft.com/office/drawing/2014/main" id="{8C1D81FF-1F10-CC4D-87D2-3B384B7971D1}"/>
              </a:ext>
            </a:extLst>
          </p:cNvPr>
          <p:cNvGrpSpPr/>
          <p:nvPr/>
        </p:nvGrpSpPr>
        <p:grpSpPr>
          <a:xfrm>
            <a:off x="7592785" y="689739"/>
            <a:ext cx="1426029" cy="1426029"/>
            <a:chOff x="6068784" y="359228"/>
            <a:chExt cx="1426029" cy="1426029"/>
          </a:xfrm>
        </p:grpSpPr>
        <p:sp>
          <p:nvSpPr>
            <p:cNvPr id="8" name="Oval 7">
              <a:extLst>
                <a:ext uri="{FF2B5EF4-FFF2-40B4-BE49-F238E27FC236}">
                  <a16:creationId xmlns:a16="http://schemas.microsoft.com/office/drawing/2014/main" id="{DF7F21D1-7A14-DF42-9341-EB71AC34C304}"/>
                </a:ext>
              </a:extLst>
            </p:cNvPr>
            <p:cNvSpPr/>
            <p:nvPr/>
          </p:nvSpPr>
          <p:spPr>
            <a:xfrm>
              <a:off x="6068784" y="359228"/>
              <a:ext cx="1426029" cy="142602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775E59EB-7C7B-D046-BBAD-29A1DFD5A188}"/>
                </a:ext>
              </a:extLst>
            </p:cNvPr>
            <p:cNvSpPr txBox="1"/>
            <p:nvPr/>
          </p:nvSpPr>
          <p:spPr>
            <a:xfrm>
              <a:off x="6229371" y="914575"/>
              <a:ext cx="745674" cy="261610"/>
            </a:xfrm>
            <a:prstGeom prst="rect">
              <a:avLst/>
            </a:prstGeom>
            <a:noFill/>
          </p:spPr>
          <p:txBody>
            <a:bodyPr wrap="square" rtlCol="0">
              <a:spAutoFit/>
            </a:bodyPr>
            <a:lstStyle/>
            <a:p>
              <a:r>
                <a:rPr lang="en-US" sz="1050"/>
                <a:t>Name</a:t>
              </a:r>
            </a:p>
          </p:txBody>
        </p:sp>
      </p:grpSp>
      <p:grpSp>
        <p:nvGrpSpPr>
          <p:cNvPr id="117" name="Group 116">
            <a:extLst>
              <a:ext uri="{FF2B5EF4-FFF2-40B4-BE49-F238E27FC236}">
                <a16:creationId xmlns:a16="http://schemas.microsoft.com/office/drawing/2014/main" id="{C63B8C8F-E4B2-3D45-9DD7-85858FDAE90D}"/>
              </a:ext>
            </a:extLst>
          </p:cNvPr>
          <p:cNvGrpSpPr/>
          <p:nvPr/>
        </p:nvGrpSpPr>
        <p:grpSpPr>
          <a:xfrm>
            <a:off x="9111345" y="689739"/>
            <a:ext cx="1426029" cy="1426029"/>
            <a:chOff x="7587344" y="359228"/>
            <a:chExt cx="1426029" cy="1426029"/>
          </a:xfrm>
        </p:grpSpPr>
        <p:sp>
          <p:nvSpPr>
            <p:cNvPr id="9" name="Oval 8">
              <a:extLst>
                <a:ext uri="{FF2B5EF4-FFF2-40B4-BE49-F238E27FC236}">
                  <a16:creationId xmlns:a16="http://schemas.microsoft.com/office/drawing/2014/main" id="{0DA313B6-F905-664F-90E0-00C5C14B84F4}"/>
                </a:ext>
              </a:extLst>
            </p:cNvPr>
            <p:cNvSpPr/>
            <p:nvPr/>
          </p:nvSpPr>
          <p:spPr>
            <a:xfrm>
              <a:off x="7587344" y="359228"/>
              <a:ext cx="1426029" cy="142602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DAD68CCF-0DE3-E940-8F49-0FF160F28FEB}"/>
                </a:ext>
              </a:extLst>
            </p:cNvPr>
            <p:cNvSpPr txBox="1"/>
            <p:nvPr/>
          </p:nvSpPr>
          <p:spPr>
            <a:xfrm>
              <a:off x="7962860" y="941437"/>
              <a:ext cx="745674" cy="261610"/>
            </a:xfrm>
            <a:prstGeom prst="rect">
              <a:avLst/>
            </a:prstGeom>
            <a:noFill/>
          </p:spPr>
          <p:txBody>
            <a:bodyPr wrap="square" rtlCol="0">
              <a:spAutoFit/>
            </a:bodyPr>
            <a:lstStyle/>
            <a:p>
              <a:r>
                <a:rPr lang="en-US" sz="1050"/>
                <a:t>Name</a:t>
              </a:r>
            </a:p>
          </p:txBody>
        </p:sp>
      </p:grpSp>
      <p:grpSp>
        <p:nvGrpSpPr>
          <p:cNvPr id="118" name="Group 117">
            <a:extLst>
              <a:ext uri="{FF2B5EF4-FFF2-40B4-BE49-F238E27FC236}">
                <a16:creationId xmlns:a16="http://schemas.microsoft.com/office/drawing/2014/main" id="{A9BC9128-865A-A34F-8F72-B1C4107A8545}"/>
              </a:ext>
            </a:extLst>
          </p:cNvPr>
          <p:cNvGrpSpPr/>
          <p:nvPr/>
        </p:nvGrpSpPr>
        <p:grpSpPr>
          <a:xfrm>
            <a:off x="1725383" y="2235510"/>
            <a:ext cx="1426029" cy="1426029"/>
            <a:chOff x="201382" y="1904999"/>
            <a:chExt cx="1426029" cy="1426029"/>
          </a:xfrm>
        </p:grpSpPr>
        <p:sp>
          <p:nvSpPr>
            <p:cNvPr id="10" name="Oval 9">
              <a:extLst>
                <a:ext uri="{FF2B5EF4-FFF2-40B4-BE49-F238E27FC236}">
                  <a16:creationId xmlns:a16="http://schemas.microsoft.com/office/drawing/2014/main" id="{E757698D-1B5D-1042-9DD9-36D725081567}"/>
                </a:ext>
              </a:extLst>
            </p:cNvPr>
            <p:cNvSpPr/>
            <p:nvPr/>
          </p:nvSpPr>
          <p:spPr>
            <a:xfrm>
              <a:off x="201382" y="1904999"/>
              <a:ext cx="1426029" cy="142602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A4DB496E-F64B-5F42-BA15-403933A53EC3}"/>
                </a:ext>
              </a:extLst>
            </p:cNvPr>
            <p:cNvSpPr txBox="1"/>
            <p:nvPr/>
          </p:nvSpPr>
          <p:spPr>
            <a:xfrm>
              <a:off x="541559" y="2459995"/>
              <a:ext cx="745674" cy="261610"/>
            </a:xfrm>
            <a:prstGeom prst="rect">
              <a:avLst/>
            </a:prstGeom>
            <a:noFill/>
          </p:spPr>
          <p:txBody>
            <a:bodyPr wrap="square" rtlCol="0">
              <a:spAutoFit/>
            </a:bodyPr>
            <a:lstStyle/>
            <a:p>
              <a:r>
                <a:rPr lang="en-US" sz="1050"/>
                <a:t>Name</a:t>
              </a:r>
            </a:p>
          </p:txBody>
        </p:sp>
      </p:grpSp>
      <p:grpSp>
        <p:nvGrpSpPr>
          <p:cNvPr id="119" name="Group 118">
            <a:extLst>
              <a:ext uri="{FF2B5EF4-FFF2-40B4-BE49-F238E27FC236}">
                <a16:creationId xmlns:a16="http://schemas.microsoft.com/office/drawing/2014/main" id="{EF1AFBF6-6E25-9246-B9C7-AF1C9B2A7FAE}"/>
              </a:ext>
            </a:extLst>
          </p:cNvPr>
          <p:cNvGrpSpPr/>
          <p:nvPr/>
        </p:nvGrpSpPr>
        <p:grpSpPr>
          <a:xfrm>
            <a:off x="3211283" y="2235510"/>
            <a:ext cx="1426029" cy="1426029"/>
            <a:chOff x="1687282" y="1904999"/>
            <a:chExt cx="1426029" cy="1426029"/>
          </a:xfrm>
        </p:grpSpPr>
        <p:sp>
          <p:nvSpPr>
            <p:cNvPr id="11" name="Oval 10">
              <a:extLst>
                <a:ext uri="{FF2B5EF4-FFF2-40B4-BE49-F238E27FC236}">
                  <a16:creationId xmlns:a16="http://schemas.microsoft.com/office/drawing/2014/main" id="{4FB3D3FB-4798-BF40-877C-696AA17212C8}"/>
                </a:ext>
              </a:extLst>
            </p:cNvPr>
            <p:cNvSpPr/>
            <p:nvPr/>
          </p:nvSpPr>
          <p:spPr>
            <a:xfrm>
              <a:off x="1687282" y="1904999"/>
              <a:ext cx="1426029" cy="142602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DC187859-6086-F943-8F7A-AEB380B5B920}"/>
                </a:ext>
              </a:extLst>
            </p:cNvPr>
            <p:cNvSpPr txBox="1"/>
            <p:nvPr/>
          </p:nvSpPr>
          <p:spPr>
            <a:xfrm>
              <a:off x="2071002" y="2487208"/>
              <a:ext cx="745674" cy="261610"/>
            </a:xfrm>
            <a:prstGeom prst="rect">
              <a:avLst/>
            </a:prstGeom>
            <a:noFill/>
          </p:spPr>
          <p:txBody>
            <a:bodyPr wrap="square" rtlCol="0">
              <a:spAutoFit/>
            </a:bodyPr>
            <a:lstStyle/>
            <a:p>
              <a:r>
                <a:rPr lang="en-US" sz="1050"/>
                <a:t>Name</a:t>
              </a:r>
            </a:p>
          </p:txBody>
        </p:sp>
      </p:grpSp>
      <p:grpSp>
        <p:nvGrpSpPr>
          <p:cNvPr id="120" name="Group 119">
            <a:extLst>
              <a:ext uri="{FF2B5EF4-FFF2-40B4-BE49-F238E27FC236}">
                <a16:creationId xmlns:a16="http://schemas.microsoft.com/office/drawing/2014/main" id="{DFA47100-8BDD-E24B-9811-800F9B5EBF74}"/>
              </a:ext>
            </a:extLst>
          </p:cNvPr>
          <p:cNvGrpSpPr/>
          <p:nvPr/>
        </p:nvGrpSpPr>
        <p:grpSpPr>
          <a:xfrm>
            <a:off x="4708067" y="2235510"/>
            <a:ext cx="1426029" cy="1426029"/>
            <a:chOff x="3184066" y="1904999"/>
            <a:chExt cx="1426029" cy="1426029"/>
          </a:xfrm>
        </p:grpSpPr>
        <p:sp>
          <p:nvSpPr>
            <p:cNvPr id="12" name="Oval 11">
              <a:extLst>
                <a:ext uri="{FF2B5EF4-FFF2-40B4-BE49-F238E27FC236}">
                  <a16:creationId xmlns:a16="http://schemas.microsoft.com/office/drawing/2014/main" id="{4C09992F-69DA-EC4D-97A0-CAED9CEC3280}"/>
                </a:ext>
              </a:extLst>
            </p:cNvPr>
            <p:cNvSpPr/>
            <p:nvPr/>
          </p:nvSpPr>
          <p:spPr>
            <a:xfrm>
              <a:off x="3184066" y="1904999"/>
              <a:ext cx="1426029" cy="142602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5165D666-39FD-0747-B0A4-2EE2BEEAD16C}"/>
                </a:ext>
              </a:extLst>
            </p:cNvPr>
            <p:cNvSpPr txBox="1"/>
            <p:nvPr/>
          </p:nvSpPr>
          <p:spPr>
            <a:xfrm>
              <a:off x="3600446" y="2460171"/>
              <a:ext cx="745674" cy="261610"/>
            </a:xfrm>
            <a:prstGeom prst="rect">
              <a:avLst/>
            </a:prstGeom>
            <a:noFill/>
          </p:spPr>
          <p:txBody>
            <a:bodyPr wrap="square" rtlCol="0">
              <a:spAutoFit/>
            </a:bodyPr>
            <a:lstStyle/>
            <a:p>
              <a:r>
                <a:rPr lang="en-US" sz="1050"/>
                <a:t>Name</a:t>
              </a:r>
            </a:p>
          </p:txBody>
        </p:sp>
      </p:grpSp>
      <p:grpSp>
        <p:nvGrpSpPr>
          <p:cNvPr id="121" name="Group 120">
            <a:extLst>
              <a:ext uri="{FF2B5EF4-FFF2-40B4-BE49-F238E27FC236}">
                <a16:creationId xmlns:a16="http://schemas.microsoft.com/office/drawing/2014/main" id="{ED087E01-B520-CA43-BF31-21A7A1BC7CC8}"/>
              </a:ext>
            </a:extLst>
          </p:cNvPr>
          <p:cNvGrpSpPr/>
          <p:nvPr/>
        </p:nvGrpSpPr>
        <p:grpSpPr>
          <a:xfrm>
            <a:off x="6166756" y="2240952"/>
            <a:ext cx="1426029" cy="1426029"/>
            <a:chOff x="4642755" y="1910441"/>
            <a:chExt cx="1426029" cy="1426029"/>
          </a:xfrm>
        </p:grpSpPr>
        <p:sp>
          <p:nvSpPr>
            <p:cNvPr id="13" name="Oval 12">
              <a:extLst>
                <a:ext uri="{FF2B5EF4-FFF2-40B4-BE49-F238E27FC236}">
                  <a16:creationId xmlns:a16="http://schemas.microsoft.com/office/drawing/2014/main" id="{32462951-0D48-D24E-B457-2CD2F1D7D661}"/>
                </a:ext>
              </a:extLst>
            </p:cNvPr>
            <p:cNvSpPr/>
            <p:nvPr/>
          </p:nvSpPr>
          <p:spPr>
            <a:xfrm>
              <a:off x="4642755" y="1910441"/>
              <a:ext cx="1426029" cy="142602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3636D133-2FB3-8B49-8FD3-C1B7F31F7962}"/>
                </a:ext>
              </a:extLst>
            </p:cNvPr>
            <p:cNvSpPr txBox="1"/>
            <p:nvPr/>
          </p:nvSpPr>
          <p:spPr>
            <a:xfrm>
              <a:off x="4816937" y="2467807"/>
              <a:ext cx="745674" cy="261610"/>
            </a:xfrm>
            <a:prstGeom prst="rect">
              <a:avLst/>
            </a:prstGeom>
            <a:noFill/>
          </p:spPr>
          <p:txBody>
            <a:bodyPr wrap="square" rtlCol="0">
              <a:spAutoFit/>
            </a:bodyPr>
            <a:lstStyle/>
            <a:p>
              <a:r>
                <a:rPr lang="en-US" sz="1050">
                  <a:solidFill>
                    <a:schemeClr val="bg1"/>
                  </a:solidFill>
                </a:rPr>
                <a:t>Name</a:t>
              </a:r>
            </a:p>
          </p:txBody>
        </p:sp>
      </p:grpSp>
      <p:grpSp>
        <p:nvGrpSpPr>
          <p:cNvPr id="122" name="Group 121">
            <a:extLst>
              <a:ext uri="{FF2B5EF4-FFF2-40B4-BE49-F238E27FC236}">
                <a16:creationId xmlns:a16="http://schemas.microsoft.com/office/drawing/2014/main" id="{BFB5AA5B-9056-7F40-89AF-E010FD86C261}"/>
              </a:ext>
            </a:extLst>
          </p:cNvPr>
          <p:cNvGrpSpPr/>
          <p:nvPr/>
        </p:nvGrpSpPr>
        <p:grpSpPr>
          <a:xfrm>
            <a:off x="7663540" y="2235510"/>
            <a:ext cx="1426029" cy="1426029"/>
            <a:chOff x="6139539" y="1904999"/>
            <a:chExt cx="1426029" cy="1426029"/>
          </a:xfrm>
        </p:grpSpPr>
        <p:sp>
          <p:nvSpPr>
            <p:cNvPr id="14" name="Oval 13">
              <a:extLst>
                <a:ext uri="{FF2B5EF4-FFF2-40B4-BE49-F238E27FC236}">
                  <a16:creationId xmlns:a16="http://schemas.microsoft.com/office/drawing/2014/main" id="{C388D98A-587A-E145-B4EC-7D58E4B30F26}"/>
                </a:ext>
              </a:extLst>
            </p:cNvPr>
            <p:cNvSpPr/>
            <p:nvPr/>
          </p:nvSpPr>
          <p:spPr>
            <a:xfrm>
              <a:off x="6139539" y="1904999"/>
              <a:ext cx="1426029" cy="142602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1CC41A83-349E-9643-870B-810075BE8A46}"/>
                </a:ext>
              </a:extLst>
            </p:cNvPr>
            <p:cNvSpPr txBox="1"/>
            <p:nvPr/>
          </p:nvSpPr>
          <p:spPr>
            <a:xfrm>
              <a:off x="6400779" y="2467807"/>
              <a:ext cx="745674" cy="261610"/>
            </a:xfrm>
            <a:prstGeom prst="rect">
              <a:avLst/>
            </a:prstGeom>
            <a:noFill/>
          </p:spPr>
          <p:txBody>
            <a:bodyPr wrap="square" rtlCol="0">
              <a:spAutoFit/>
            </a:bodyPr>
            <a:lstStyle/>
            <a:p>
              <a:r>
                <a:rPr lang="en-US" sz="1050">
                  <a:solidFill>
                    <a:schemeClr val="bg1"/>
                  </a:solidFill>
                </a:rPr>
                <a:t>Name</a:t>
              </a:r>
            </a:p>
          </p:txBody>
        </p:sp>
      </p:grpSp>
      <p:grpSp>
        <p:nvGrpSpPr>
          <p:cNvPr id="123" name="Group 122">
            <a:extLst>
              <a:ext uri="{FF2B5EF4-FFF2-40B4-BE49-F238E27FC236}">
                <a16:creationId xmlns:a16="http://schemas.microsoft.com/office/drawing/2014/main" id="{E302237A-D5A2-574F-8B4A-14A114BAB975}"/>
              </a:ext>
            </a:extLst>
          </p:cNvPr>
          <p:cNvGrpSpPr/>
          <p:nvPr/>
        </p:nvGrpSpPr>
        <p:grpSpPr>
          <a:xfrm>
            <a:off x="9182100" y="2235510"/>
            <a:ext cx="1426029" cy="1426029"/>
            <a:chOff x="7658099" y="1904999"/>
            <a:chExt cx="1426029" cy="1426029"/>
          </a:xfrm>
        </p:grpSpPr>
        <p:sp>
          <p:nvSpPr>
            <p:cNvPr id="15" name="Oval 14">
              <a:extLst>
                <a:ext uri="{FF2B5EF4-FFF2-40B4-BE49-F238E27FC236}">
                  <a16:creationId xmlns:a16="http://schemas.microsoft.com/office/drawing/2014/main" id="{4A3FC36D-6B42-5740-9311-D6E4D89BA826}"/>
                </a:ext>
              </a:extLst>
            </p:cNvPr>
            <p:cNvSpPr/>
            <p:nvPr/>
          </p:nvSpPr>
          <p:spPr>
            <a:xfrm>
              <a:off x="7658099" y="1904999"/>
              <a:ext cx="1426029" cy="142602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270000A0-5E54-4A4E-802A-69B68589F08B}"/>
                </a:ext>
              </a:extLst>
            </p:cNvPr>
            <p:cNvSpPr txBox="1"/>
            <p:nvPr/>
          </p:nvSpPr>
          <p:spPr>
            <a:xfrm>
              <a:off x="7834964" y="2467807"/>
              <a:ext cx="745674" cy="261610"/>
            </a:xfrm>
            <a:prstGeom prst="rect">
              <a:avLst/>
            </a:prstGeom>
            <a:noFill/>
          </p:spPr>
          <p:txBody>
            <a:bodyPr wrap="square" rtlCol="0">
              <a:spAutoFit/>
            </a:bodyPr>
            <a:lstStyle/>
            <a:p>
              <a:r>
                <a:rPr lang="en-US" sz="1050">
                  <a:solidFill>
                    <a:schemeClr val="bg1"/>
                  </a:solidFill>
                </a:rPr>
                <a:t>Name</a:t>
              </a:r>
            </a:p>
          </p:txBody>
        </p:sp>
      </p:grpSp>
      <p:grpSp>
        <p:nvGrpSpPr>
          <p:cNvPr id="137" name="Group 136">
            <a:extLst>
              <a:ext uri="{FF2B5EF4-FFF2-40B4-BE49-F238E27FC236}">
                <a16:creationId xmlns:a16="http://schemas.microsoft.com/office/drawing/2014/main" id="{9683046A-A6C2-4747-9D99-F9179DB175F4}"/>
              </a:ext>
            </a:extLst>
          </p:cNvPr>
          <p:cNvGrpSpPr/>
          <p:nvPr/>
        </p:nvGrpSpPr>
        <p:grpSpPr>
          <a:xfrm>
            <a:off x="4332536" y="4608595"/>
            <a:ext cx="881742" cy="881742"/>
            <a:chOff x="2808536" y="4278085"/>
            <a:chExt cx="881742" cy="881742"/>
          </a:xfrm>
        </p:grpSpPr>
        <p:sp>
          <p:nvSpPr>
            <p:cNvPr id="29" name="Oval 28">
              <a:extLst>
                <a:ext uri="{FF2B5EF4-FFF2-40B4-BE49-F238E27FC236}">
                  <a16:creationId xmlns:a16="http://schemas.microsoft.com/office/drawing/2014/main" id="{8A3ABCF9-3447-5440-BD40-19A5078D4A8B}"/>
                </a:ext>
              </a:extLst>
            </p:cNvPr>
            <p:cNvSpPr/>
            <p:nvPr/>
          </p:nvSpPr>
          <p:spPr>
            <a:xfrm>
              <a:off x="2808536" y="4278085"/>
              <a:ext cx="881742" cy="8817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86D392D3-D1FE-F44B-8CED-526931F6B905}"/>
                </a:ext>
              </a:extLst>
            </p:cNvPr>
            <p:cNvSpPr txBox="1"/>
            <p:nvPr/>
          </p:nvSpPr>
          <p:spPr>
            <a:xfrm>
              <a:off x="2925564" y="4476576"/>
              <a:ext cx="745674" cy="261610"/>
            </a:xfrm>
            <a:prstGeom prst="rect">
              <a:avLst/>
            </a:prstGeom>
            <a:noFill/>
          </p:spPr>
          <p:txBody>
            <a:bodyPr wrap="square" rtlCol="0">
              <a:spAutoFit/>
            </a:bodyPr>
            <a:lstStyle/>
            <a:p>
              <a:r>
                <a:rPr lang="en-US" sz="1050">
                  <a:solidFill>
                    <a:schemeClr val="bg1"/>
                  </a:solidFill>
                </a:rPr>
                <a:t>Name</a:t>
              </a:r>
            </a:p>
          </p:txBody>
        </p:sp>
      </p:grpSp>
      <p:grpSp>
        <p:nvGrpSpPr>
          <p:cNvPr id="138" name="Group 137">
            <a:extLst>
              <a:ext uri="{FF2B5EF4-FFF2-40B4-BE49-F238E27FC236}">
                <a16:creationId xmlns:a16="http://schemas.microsoft.com/office/drawing/2014/main" id="{F14708A7-C366-E04B-9F3C-756A68499036}"/>
              </a:ext>
            </a:extLst>
          </p:cNvPr>
          <p:cNvGrpSpPr/>
          <p:nvPr/>
        </p:nvGrpSpPr>
        <p:grpSpPr>
          <a:xfrm>
            <a:off x="5252375" y="4608595"/>
            <a:ext cx="881742" cy="881742"/>
            <a:chOff x="3728375" y="4278085"/>
            <a:chExt cx="881742" cy="881742"/>
          </a:xfrm>
        </p:grpSpPr>
        <p:sp>
          <p:nvSpPr>
            <p:cNvPr id="30" name="Oval 29">
              <a:extLst>
                <a:ext uri="{FF2B5EF4-FFF2-40B4-BE49-F238E27FC236}">
                  <a16:creationId xmlns:a16="http://schemas.microsoft.com/office/drawing/2014/main" id="{0F5A607F-262B-B649-939A-DEE5F766F46E}"/>
                </a:ext>
              </a:extLst>
            </p:cNvPr>
            <p:cNvSpPr/>
            <p:nvPr/>
          </p:nvSpPr>
          <p:spPr>
            <a:xfrm>
              <a:off x="3728375" y="4278085"/>
              <a:ext cx="881742" cy="8817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CF7EB127-8094-6646-B86E-45031661DEC8}"/>
                </a:ext>
              </a:extLst>
            </p:cNvPr>
            <p:cNvSpPr txBox="1"/>
            <p:nvPr/>
          </p:nvSpPr>
          <p:spPr>
            <a:xfrm>
              <a:off x="3848083" y="4476576"/>
              <a:ext cx="745674" cy="261610"/>
            </a:xfrm>
            <a:prstGeom prst="rect">
              <a:avLst/>
            </a:prstGeom>
            <a:noFill/>
          </p:spPr>
          <p:txBody>
            <a:bodyPr wrap="square" rtlCol="0">
              <a:spAutoFit/>
            </a:bodyPr>
            <a:lstStyle/>
            <a:p>
              <a:r>
                <a:rPr lang="en-US" sz="1050">
                  <a:solidFill>
                    <a:schemeClr val="bg1"/>
                  </a:solidFill>
                </a:rPr>
                <a:t>Name</a:t>
              </a:r>
            </a:p>
          </p:txBody>
        </p:sp>
      </p:grpSp>
      <p:grpSp>
        <p:nvGrpSpPr>
          <p:cNvPr id="139" name="Group 138">
            <a:extLst>
              <a:ext uri="{FF2B5EF4-FFF2-40B4-BE49-F238E27FC236}">
                <a16:creationId xmlns:a16="http://schemas.microsoft.com/office/drawing/2014/main" id="{D1BB9037-1B8B-D34B-8F02-E2205A2C582D}"/>
              </a:ext>
            </a:extLst>
          </p:cNvPr>
          <p:cNvGrpSpPr/>
          <p:nvPr/>
        </p:nvGrpSpPr>
        <p:grpSpPr>
          <a:xfrm>
            <a:off x="6172214" y="4608595"/>
            <a:ext cx="881742" cy="881742"/>
            <a:chOff x="4648214" y="4278085"/>
            <a:chExt cx="881742" cy="881742"/>
          </a:xfrm>
        </p:grpSpPr>
        <p:sp>
          <p:nvSpPr>
            <p:cNvPr id="31" name="Oval 30">
              <a:extLst>
                <a:ext uri="{FF2B5EF4-FFF2-40B4-BE49-F238E27FC236}">
                  <a16:creationId xmlns:a16="http://schemas.microsoft.com/office/drawing/2014/main" id="{5C47C32B-9C0F-284B-AD05-DBC7D7737D2C}"/>
                </a:ext>
              </a:extLst>
            </p:cNvPr>
            <p:cNvSpPr/>
            <p:nvPr/>
          </p:nvSpPr>
          <p:spPr>
            <a:xfrm>
              <a:off x="4648214" y="4278085"/>
              <a:ext cx="881742" cy="8817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FF1BB0BC-93CA-1744-91AB-32AEDE0A027D}"/>
                </a:ext>
              </a:extLst>
            </p:cNvPr>
            <p:cNvSpPr txBox="1"/>
            <p:nvPr/>
          </p:nvSpPr>
          <p:spPr>
            <a:xfrm>
              <a:off x="4729833" y="4498170"/>
              <a:ext cx="745674" cy="261610"/>
            </a:xfrm>
            <a:prstGeom prst="rect">
              <a:avLst/>
            </a:prstGeom>
            <a:noFill/>
          </p:spPr>
          <p:txBody>
            <a:bodyPr wrap="square" rtlCol="0">
              <a:spAutoFit/>
            </a:bodyPr>
            <a:lstStyle/>
            <a:p>
              <a:r>
                <a:rPr lang="en-US" sz="1050">
                  <a:solidFill>
                    <a:schemeClr val="bg1"/>
                  </a:solidFill>
                </a:rPr>
                <a:t>Name</a:t>
              </a:r>
            </a:p>
          </p:txBody>
        </p:sp>
      </p:grpSp>
      <p:grpSp>
        <p:nvGrpSpPr>
          <p:cNvPr id="140" name="Group 139">
            <a:extLst>
              <a:ext uri="{FF2B5EF4-FFF2-40B4-BE49-F238E27FC236}">
                <a16:creationId xmlns:a16="http://schemas.microsoft.com/office/drawing/2014/main" id="{770EDE47-0227-174C-B8B5-7B57FADEAF09}"/>
              </a:ext>
            </a:extLst>
          </p:cNvPr>
          <p:cNvGrpSpPr/>
          <p:nvPr/>
        </p:nvGrpSpPr>
        <p:grpSpPr>
          <a:xfrm>
            <a:off x="7097494" y="4608595"/>
            <a:ext cx="881742" cy="881742"/>
            <a:chOff x="5573494" y="4278085"/>
            <a:chExt cx="881742" cy="881742"/>
          </a:xfrm>
        </p:grpSpPr>
        <p:sp>
          <p:nvSpPr>
            <p:cNvPr id="32" name="Oval 31">
              <a:extLst>
                <a:ext uri="{FF2B5EF4-FFF2-40B4-BE49-F238E27FC236}">
                  <a16:creationId xmlns:a16="http://schemas.microsoft.com/office/drawing/2014/main" id="{1CB3E81F-7756-8C4C-B401-537942D1755D}"/>
                </a:ext>
              </a:extLst>
            </p:cNvPr>
            <p:cNvSpPr/>
            <p:nvPr/>
          </p:nvSpPr>
          <p:spPr>
            <a:xfrm>
              <a:off x="5573494" y="4278085"/>
              <a:ext cx="881742" cy="8817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BC26E6D5-EA4C-8449-BD1E-839358DDA239}"/>
                </a:ext>
              </a:extLst>
            </p:cNvPr>
            <p:cNvSpPr txBox="1"/>
            <p:nvPr/>
          </p:nvSpPr>
          <p:spPr>
            <a:xfrm>
              <a:off x="5685079" y="4563482"/>
              <a:ext cx="745674" cy="261610"/>
            </a:xfrm>
            <a:prstGeom prst="rect">
              <a:avLst/>
            </a:prstGeom>
            <a:noFill/>
          </p:spPr>
          <p:txBody>
            <a:bodyPr wrap="square" rtlCol="0">
              <a:spAutoFit/>
            </a:bodyPr>
            <a:lstStyle/>
            <a:p>
              <a:r>
                <a:rPr lang="en-US" sz="1050">
                  <a:solidFill>
                    <a:schemeClr val="bg1"/>
                  </a:solidFill>
                </a:rPr>
                <a:t>Name</a:t>
              </a:r>
            </a:p>
          </p:txBody>
        </p:sp>
      </p:grpSp>
      <p:grpSp>
        <p:nvGrpSpPr>
          <p:cNvPr id="141" name="Group 140">
            <a:extLst>
              <a:ext uri="{FF2B5EF4-FFF2-40B4-BE49-F238E27FC236}">
                <a16:creationId xmlns:a16="http://schemas.microsoft.com/office/drawing/2014/main" id="{0EAAF2C2-E2F1-8147-91C1-56FF549E4C9C}"/>
              </a:ext>
            </a:extLst>
          </p:cNvPr>
          <p:cNvGrpSpPr/>
          <p:nvPr/>
        </p:nvGrpSpPr>
        <p:grpSpPr>
          <a:xfrm>
            <a:off x="8022774" y="4608595"/>
            <a:ext cx="881742" cy="881742"/>
            <a:chOff x="6498774" y="4278085"/>
            <a:chExt cx="881742" cy="881742"/>
          </a:xfrm>
        </p:grpSpPr>
        <p:sp>
          <p:nvSpPr>
            <p:cNvPr id="33" name="Oval 32">
              <a:extLst>
                <a:ext uri="{FF2B5EF4-FFF2-40B4-BE49-F238E27FC236}">
                  <a16:creationId xmlns:a16="http://schemas.microsoft.com/office/drawing/2014/main" id="{3E78C43E-A486-1948-9A1E-49B0A485DE58}"/>
                </a:ext>
              </a:extLst>
            </p:cNvPr>
            <p:cNvSpPr/>
            <p:nvPr/>
          </p:nvSpPr>
          <p:spPr>
            <a:xfrm>
              <a:off x="6498774" y="4278085"/>
              <a:ext cx="881742" cy="8817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B39BCB18-10D2-0A4D-AB37-165750EAFF9D}"/>
                </a:ext>
              </a:extLst>
            </p:cNvPr>
            <p:cNvSpPr txBox="1"/>
            <p:nvPr/>
          </p:nvSpPr>
          <p:spPr>
            <a:xfrm>
              <a:off x="6545003" y="4588151"/>
              <a:ext cx="745674" cy="261610"/>
            </a:xfrm>
            <a:prstGeom prst="rect">
              <a:avLst/>
            </a:prstGeom>
            <a:noFill/>
          </p:spPr>
          <p:txBody>
            <a:bodyPr wrap="square" rtlCol="0">
              <a:spAutoFit/>
            </a:bodyPr>
            <a:lstStyle/>
            <a:p>
              <a:r>
                <a:rPr lang="en-US" sz="1050">
                  <a:solidFill>
                    <a:schemeClr val="bg1"/>
                  </a:solidFill>
                </a:rPr>
                <a:t>Name</a:t>
              </a:r>
            </a:p>
          </p:txBody>
        </p:sp>
      </p:grpSp>
      <p:grpSp>
        <p:nvGrpSpPr>
          <p:cNvPr id="142" name="Group 141">
            <a:extLst>
              <a:ext uri="{FF2B5EF4-FFF2-40B4-BE49-F238E27FC236}">
                <a16:creationId xmlns:a16="http://schemas.microsoft.com/office/drawing/2014/main" id="{D8D6A9C1-E9D6-054F-B172-467CDD451E4E}"/>
              </a:ext>
            </a:extLst>
          </p:cNvPr>
          <p:cNvGrpSpPr/>
          <p:nvPr/>
        </p:nvGrpSpPr>
        <p:grpSpPr>
          <a:xfrm>
            <a:off x="8904516" y="4608595"/>
            <a:ext cx="881742" cy="881742"/>
            <a:chOff x="7380516" y="4278085"/>
            <a:chExt cx="881742" cy="881742"/>
          </a:xfrm>
        </p:grpSpPr>
        <p:sp>
          <p:nvSpPr>
            <p:cNvPr id="34" name="Oval 33">
              <a:extLst>
                <a:ext uri="{FF2B5EF4-FFF2-40B4-BE49-F238E27FC236}">
                  <a16:creationId xmlns:a16="http://schemas.microsoft.com/office/drawing/2014/main" id="{96906FE1-805A-E640-BEAE-0A146635B63E}"/>
                </a:ext>
              </a:extLst>
            </p:cNvPr>
            <p:cNvSpPr/>
            <p:nvPr/>
          </p:nvSpPr>
          <p:spPr>
            <a:xfrm>
              <a:off x="7380516" y="4278085"/>
              <a:ext cx="881742" cy="8817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EBD5A193-662B-5A44-9048-E1B5CCBA05A1}"/>
                </a:ext>
              </a:extLst>
            </p:cNvPr>
            <p:cNvSpPr txBox="1"/>
            <p:nvPr/>
          </p:nvSpPr>
          <p:spPr>
            <a:xfrm>
              <a:off x="7489356" y="4604308"/>
              <a:ext cx="745674" cy="261610"/>
            </a:xfrm>
            <a:prstGeom prst="rect">
              <a:avLst/>
            </a:prstGeom>
            <a:noFill/>
          </p:spPr>
          <p:txBody>
            <a:bodyPr wrap="square" rtlCol="0">
              <a:spAutoFit/>
            </a:bodyPr>
            <a:lstStyle/>
            <a:p>
              <a:r>
                <a:rPr lang="en-US" sz="1050">
                  <a:solidFill>
                    <a:schemeClr val="bg1"/>
                  </a:solidFill>
                </a:rPr>
                <a:t>Name</a:t>
              </a:r>
            </a:p>
          </p:txBody>
        </p:sp>
      </p:grpSp>
      <p:grpSp>
        <p:nvGrpSpPr>
          <p:cNvPr id="143" name="Group 142">
            <a:extLst>
              <a:ext uri="{FF2B5EF4-FFF2-40B4-BE49-F238E27FC236}">
                <a16:creationId xmlns:a16="http://schemas.microsoft.com/office/drawing/2014/main" id="{37A541CF-D35F-C642-BE63-54F33CBBA03C}"/>
              </a:ext>
            </a:extLst>
          </p:cNvPr>
          <p:cNvGrpSpPr/>
          <p:nvPr/>
        </p:nvGrpSpPr>
        <p:grpSpPr>
          <a:xfrm>
            <a:off x="9786258" y="4608595"/>
            <a:ext cx="896746" cy="881742"/>
            <a:chOff x="8262258" y="4278085"/>
            <a:chExt cx="896746" cy="881742"/>
          </a:xfrm>
        </p:grpSpPr>
        <p:sp>
          <p:nvSpPr>
            <p:cNvPr id="35" name="Oval 34">
              <a:extLst>
                <a:ext uri="{FF2B5EF4-FFF2-40B4-BE49-F238E27FC236}">
                  <a16:creationId xmlns:a16="http://schemas.microsoft.com/office/drawing/2014/main" id="{4A980869-7AFF-1D45-AD79-E1F7BAA91CCC}"/>
                </a:ext>
              </a:extLst>
            </p:cNvPr>
            <p:cNvSpPr/>
            <p:nvPr/>
          </p:nvSpPr>
          <p:spPr>
            <a:xfrm>
              <a:off x="8262258" y="4278085"/>
              <a:ext cx="881742" cy="88174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a16="http://schemas.microsoft.com/office/drawing/2014/main" id="{E70ED239-FEFA-6F44-B0D7-93177FF48091}"/>
                </a:ext>
              </a:extLst>
            </p:cNvPr>
            <p:cNvSpPr txBox="1"/>
            <p:nvPr/>
          </p:nvSpPr>
          <p:spPr>
            <a:xfrm>
              <a:off x="8413330" y="4582706"/>
              <a:ext cx="745674" cy="261610"/>
            </a:xfrm>
            <a:prstGeom prst="rect">
              <a:avLst/>
            </a:prstGeom>
            <a:noFill/>
          </p:spPr>
          <p:txBody>
            <a:bodyPr wrap="square" rtlCol="0">
              <a:spAutoFit/>
            </a:bodyPr>
            <a:lstStyle/>
            <a:p>
              <a:r>
                <a:rPr lang="en-US" sz="1050">
                  <a:solidFill>
                    <a:schemeClr val="bg1"/>
                  </a:solidFill>
                </a:rPr>
                <a:t>Name</a:t>
              </a:r>
            </a:p>
          </p:txBody>
        </p:sp>
      </p:grpSp>
      <p:grpSp>
        <p:nvGrpSpPr>
          <p:cNvPr id="157" name="Group 156">
            <a:extLst>
              <a:ext uri="{FF2B5EF4-FFF2-40B4-BE49-F238E27FC236}">
                <a16:creationId xmlns:a16="http://schemas.microsoft.com/office/drawing/2014/main" id="{3A846377-0071-7C47-BF32-1CC56D57618A}"/>
              </a:ext>
            </a:extLst>
          </p:cNvPr>
          <p:cNvGrpSpPr/>
          <p:nvPr/>
        </p:nvGrpSpPr>
        <p:grpSpPr>
          <a:xfrm>
            <a:off x="7603667" y="5702609"/>
            <a:ext cx="745674" cy="451759"/>
            <a:chOff x="6079667" y="5372098"/>
            <a:chExt cx="745674" cy="451759"/>
          </a:xfrm>
        </p:grpSpPr>
        <p:sp>
          <p:nvSpPr>
            <p:cNvPr id="53" name="Oval 52">
              <a:extLst>
                <a:ext uri="{FF2B5EF4-FFF2-40B4-BE49-F238E27FC236}">
                  <a16:creationId xmlns:a16="http://schemas.microsoft.com/office/drawing/2014/main" id="{65E68CF9-56E0-D74A-840E-442F52F34215}"/>
                </a:ext>
              </a:extLst>
            </p:cNvPr>
            <p:cNvSpPr/>
            <p:nvPr/>
          </p:nvSpPr>
          <p:spPr>
            <a:xfrm>
              <a:off x="6115032" y="5372098"/>
              <a:ext cx="451759" cy="45175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B7707FD0-AD4E-644F-B19A-E2FB05A75940}"/>
                </a:ext>
              </a:extLst>
            </p:cNvPr>
            <p:cNvSpPr txBox="1"/>
            <p:nvPr/>
          </p:nvSpPr>
          <p:spPr>
            <a:xfrm>
              <a:off x="6079667" y="5450844"/>
              <a:ext cx="745674" cy="261610"/>
            </a:xfrm>
            <a:prstGeom prst="rect">
              <a:avLst/>
            </a:prstGeom>
            <a:noFill/>
          </p:spPr>
          <p:txBody>
            <a:bodyPr wrap="square" rtlCol="0">
              <a:spAutoFit/>
            </a:bodyPr>
            <a:lstStyle/>
            <a:p>
              <a:r>
                <a:rPr lang="en-US" sz="1050">
                  <a:solidFill>
                    <a:schemeClr val="bg1"/>
                  </a:solidFill>
                </a:rPr>
                <a:t>Name</a:t>
              </a:r>
            </a:p>
          </p:txBody>
        </p:sp>
      </p:grpSp>
      <p:grpSp>
        <p:nvGrpSpPr>
          <p:cNvPr id="158" name="Group 157">
            <a:extLst>
              <a:ext uri="{FF2B5EF4-FFF2-40B4-BE49-F238E27FC236}">
                <a16:creationId xmlns:a16="http://schemas.microsoft.com/office/drawing/2014/main" id="{0C412AD3-B3F9-D341-BE22-7B82AEBFA8C9}"/>
              </a:ext>
            </a:extLst>
          </p:cNvPr>
          <p:cNvGrpSpPr/>
          <p:nvPr/>
        </p:nvGrpSpPr>
        <p:grpSpPr>
          <a:xfrm>
            <a:off x="8066270" y="5702609"/>
            <a:ext cx="745674" cy="451759"/>
            <a:chOff x="6542270" y="5372098"/>
            <a:chExt cx="745674" cy="451759"/>
          </a:xfrm>
        </p:grpSpPr>
        <p:sp>
          <p:nvSpPr>
            <p:cNvPr id="54" name="Oval 53">
              <a:extLst>
                <a:ext uri="{FF2B5EF4-FFF2-40B4-BE49-F238E27FC236}">
                  <a16:creationId xmlns:a16="http://schemas.microsoft.com/office/drawing/2014/main" id="{19B577CF-8856-D749-BD09-426A73DFDCF9}"/>
                </a:ext>
              </a:extLst>
            </p:cNvPr>
            <p:cNvSpPr/>
            <p:nvPr/>
          </p:nvSpPr>
          <p:spPr>
            <a:xfrm>
              <a:off x="6602208" y="5372098"/>
              <a:ext cx="451759" cy="45175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72AC3424-DFE3-BD45-AE0D-1BC72A34B940}"/>
                </a:ext>
              </a:extLst>
            </p:cNvPr>
            <p:cNvSpPr txBox="1"/>
            <p:nvPr/>
          </p:nvSpPr>
          <p:spPr>
            <a:xfrm>
              <a:off x="6542270" y="5450844"/>
              <a:ext cx="745674" cy="261610"/>
            </a:xfrm>
            <a:prstGeom prst="rect">
              <a:avLst/>
            </a:prstGeom>
            <a:noFill/>
          </p:spPr>
          <p:txBody>
            <a:bodyPr wrap="square" rtlCol="0">
              <a:spAutoFit/>
            </a:bodyPr>
            <a:lstStyle/>
            <a:p>
              <a:r>
                <a:rPr lang="en-US" sz="1050">
                  <a:solidFill>
                    <a:schemeClr val="bg1"/>
                  </a:solidFill>
                </a:rPr>
                <a:t>Name</a:t>
              </a:r>
            </a:p>
          </p:txBody>
        </p:sp>
      </p:grpSp>
      <p:grpSp>
        <p:nvGrpSpPr>
          <p:cNvPr id="159" name="Group 158">
            <a:extLst>
              <a:ext uri="{FF2B5EF4-FFF2-40B4-BE49-F238E27FC236}">
                <a16:creationId xmlns:a16="http://schemas.microsoft.com/office/drawing/2014/main" id="{03565A42-DD9E-3940-ACB3-26CDAB64DA58}"/>
              </a:ext>
            </a:extLst>
          </p:cNvPr>
          <p:cNvGrpSpPr/>
          <p:nvPr/>
        </p:nvGrpSpPr>
        <p:grpSpPr>
          <a:xfrm>
            <a:off x="8531679" y="5718939"/>
            <a:ext cx="745674" cy="451759"/>
            <a:chOff x="7007679" y="5388428"/>
            <a:chExt cx="745674" cy="451759"/>
          </a:xfrm>
        </p:grpSpPr>
        <p:sp>
          <p:nvSpPr>
            <p:cNvPr id="55" name="Oval 54">
              <a:extLst>
                <a:ext uri="{FF2B5EF4-FFF2-40B4-BE49-F238E27FC236}">
                  <a16:creationId xmlns:a16="http://schemas.microsoft.com/office/drawing/2014/main" id="{4DFFB5A0-0A2C-9542-9C37-DA69D23D40CC}"/>
                </a:ext>
              </a:extLst>
            </p:cNvPr>
            <p:cNvSpPr/>
            <p:nvPr/>
          </p:nvSpPr>
          <p:spPr>
            <a:xfrm>
              <a:off x="7064787" y="5388428"/>
              <a:ext cx="451759" cy="45175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8ADE228E-20B6-274E-AE4D-1B49DB1AD2A9}"/>
                </a:ext>
              </a:extLst>
            </p:cNvPr>
            <p:cNvSpPr txBox="1"/>
            <p:nvPr/>
          </p:nvSpPr>
          <p:spPr>
            <a:xfrm>
              <a:off x="7007679" y="5450844"/>
              <a:ext cx="745674" cy="261610"/>
            </a:xfrm>
            <a:prstGeom prst="rect">
              <a:avLst/>
            </a:prstGeom>
            <a:noFill/>
          </p:spPr>
          <p:txBody>
            <a:bodyPr wrap="square" rtlCol="0">
              <a:spAutoFit/>
            </a:bodyPr>
            <a:lstStyle/>
            <a:p>
              <a:r>
                <a:rPr lang="en-US" sz="1050">
                  <a:solidFill>
                    <a:schemeClr val="bg1"/>
                  </a:solidFill>
                </a:rPr>
                <a:t>Name</a:t>
              </a:r>
            </a:p>
          </p:txBody>
        </p:sp>
      </p:grpSp>
      <p:grpSp>
        <p:nvGrpSpPr>
          <p:cNvPr id="160" name="Group 159">
            <a:extLst>
              <a:ext uri="{FF2B5EF4-FFF2-40B4-BE49-F238E27FC236}">
                <a16:creationId xmlns:a16="http://schemas.microsoft.com/office/drawing/2014/main" id="{2D70C6F7-AC86-F14A-A24F-4D1EF635D608}"/>
              </a:ext>
            </a:extLst>
          </p:cNvPr>
          <p:cNvGrpSpPr/>
          <p:nvPr/>
        </p:nvGrpSpPr>
        <p:grpSpPr>
          <a:xfrm>
            <a:off x="8967064" y="5718939"/>
            <a:ext cx="745674" cy="451759"/>
            <a:chOff x="7443064" y="5388428"/>
            <a:chExt cx="745674" cy="451759"/>
          </a:xfrm>
        </p:grpSpPr>
        <p:sp>
          <p:nvSpPr>
            <p:cNvPr id="56" name="Oval 55">
              <a:extLst>
                <a:ext uri="{FF2B5EF4-FFF2-40B4-BE49-F238E27FC236}">
                  <a16:creationId xmlns:a16="http://schemas.microsoft.com/office/drawing/2014/main" id="{26F4A471-B355-3B49-8C4C-C0F23F0BADFD}"/>
                </a:ext>
              </a:extLst>
            </p:cNvPr>
            <p:cNvSpPr/>
            <p:nvPr/>
          </p:nvSpPr>
          <p:spPr>
            <a:xfrm>
              <a:off x="7511101" y="5388428"/>
              <a:ext cx="451759" cy="45175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a:extLst>
                <a:ext uri="{FF2B5EF4-FFF2-40B4-BE49-F238E27FC236}">
                  <a16:creationId xmlns:a16="http://schemas.microsoft.com/office/drawing/2014/main" id="{9364C612-D70C-2A44-8E38-D04BD8498901}"/>
                </a:ext>
              </a:extLst>
            </p:cNvPr>
            <p:cNvSpPr txBox="1"/>
            <p:nvPr/>
          </p:nvSpPr>
          <p:spPr>
            <a:xfrm>
              <a:off x="7443064" y="5450844"/>
              <a:ext cx="745674" cy="261610"/>
            </a:xfrm>
            <a:prstGeom prst="rect">
              <a:avLst/>
            </a:prstGeom>
            <a:noFill/>
          </p:spPr>
          <p:txBody>
            <a:bodyPr wrap="square" rtlCol="0">
              <a:spAutoFit/>
            </a:bodyPr>
            <a:lstStyle/>
            <a:p>
              <a:r>
                <a:rPr lang="en-US" sz="1050">
                  <a:solidFill>
                    <a:schemeClr val="bg1"/>
                  </a:solidFill>
                </a:rPr>
                <a:t>Name</a:t>
              </a:r>
            </a:p>
          </p:txBody>
        </p:sp>
      </p:grpSp>
      <p:grpSp>
        <p:nvGrpSpPr>
          <p:cNvPr id="161" name="Group 160">
            <a:extLst>
              <a:ext uri="{FF2B5EF4-FFF2-40B4-BE49-F238E27FC236}">
                <a16:creationId xmlns:a16="http://schemas.microsoft.com/office/drawing/2014/main" id="{4F52262A-7BE1-8942-AE25-168CEFBC9FCB}"/>
              </a:ext>
            </a:extLst>
          </p:cNvPr>
          <p:cNvGrpSpPr/>
          <p:nvPr/>
        </p:nvGrpSpPr>
        <p:grpSpPr>
          <a:xfrm>
            <a:off x="9486860" y="5718939"/>
            <a:ext cx="745674" cy="451759"/>
            <a:chOff x="7962860" y="5388428"/>
            <a:chExt cx="745674" cy="451759"/>
          </a:xfrm>
        </p:grpSpPr>
        <p:sp>
          <p:nvSpPr>
            <p:cNvPr id="57" name="Oval 56">
              <a:extLst>
                <a:ext uri="{FF2B5EF4-FFF2-40B4-BE49-F238E27FC236}">
                  <a16:creationId xmlns:a16="http://schemas.microsoft.com/office/drawing/2014/main" id="{E074791F-44BA-6142-BD17-57FADBAA4BC9}"/>
                </a:ext>
              </a:extLst>
            </p:cNvPr>
            <p:cNvSpPr/>
            <p:nvPr/>
          </p:nvSpPr>
          <p:spPr>
            <a:xfrm>
              <a:off x="7992837" y="5388428"/>
              <a:ext cx="451759" cy="45175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37B383F0-9B8D-984C-A13D-68049C65F2F8}"/>
                </a:ext>
              </a:extLst>
            </p:cNvPr>
            <p:cNvSpPr txBox="1"/>
            <p:nvPr/>
          </p:nvSpPr>
          <p:spPr>
            <a:xfrm>
              <a:off x="7962860" y="5483501"/>
              <a:ext cx="745674" cy="261610"/>
            </a:xfrm>
            <a:prstGeom prst="rect">
              <a:avLst/>
            </a:prstGeom>
            <a:noFill/>
          </p:spPr>
          <p:txBody>
            <a:bodyPr wrap="square" rtlCol="0">
              <a:spAutoFit/>
            </a:bodyPr>
            <a:lstStyle/>
            <a:p>
              <a:r>
                <a:rPr lang="en-US" sz="1050">
                  <a:solidFill>
                    <a:schemeClr val="bg1"/>
                  </a:solidFill>
                </a:rPr>
                <a:t>Name</a:t>
              </a:r>
            </a:p>
          </p:txBody>
        </p:sp>
      </p:grpSp>
      <p:grpSp>
        <p:nvGrpSpPr>
          <p:cNvPr id="162" name="Group 161">
            <a:extLst>
              <a:ext uri="{FF2B5EF4-FFF2-40B4-BE49-F238E27FC236}">
                <a16:creationId xmlns:a16="http://schemas.microsoft.com/office/drawing/2014/main" id="{BC316A56-471A-924C-8908-40B0ED13328D}"/>
              </a:ext>
            </a:extLst>
          </p:cNvPr>
          <p:cNvGrpSpPr/>
          <p:nvPr/>
        </p:nvGrpSpPr>
        <p:grpSpPr>
          <a:xfrm>
            <a:off x="9956372" y="5718938"/>
            <a:ext cx="745674" cy="451759"/>
            <a:chOff x="8432372" y="5388427"/>
            <a:chExt cx="745674" cy="451759"/>
          </a:xfrm>
        </p:grpSpPr>
        <p:sp>
          <p:nvSpPr>
            <p:cNvPr id="58" name="Oval 57">
              <a:extLst>
                <a:ext uri="{FF2B5EF4-FFF2-40B4-BE49-F238E27FC236}">
                  <a16:creationId xmlns:a16="http://schemas.microsoft.com/office/drawing/2014/main" id="{0E4474A7-57F5-1644-8018-7B21FF0FFC50}"/>
                </a:ext>
              </a:extLst>
            </p:cNvPr>
            <p:cNvSpPr/>
            <p:nvPr/>
          </p:nvSpPr>
          <p:spPr>
            <a:xfrm>
              <a:off x="8458182" y="5388427"/>
              <a:ext cx="451759" cy="45175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41D484CF-BA1A-E148-ADB7-A6BB5441858B}"/>
                </a:ext>
              </a:extLst>
            </p:cNvPr>
            <p:cNvSpPr txBox="1"/>
            <p:nvPr/>
          </p:nvSpPr>
          <p:spPr>
            <a:xfrm>
              <a:off x="8432372" y="5483501"/>
              <a:ext cx="745674" cy="261610"/>
            </a:xfrm>
            <a:prstGeom prst="rect">
              <a:avLst/>
            </a:prstGeom>
            <a:noFill/>
          </p:spPr>
          <p:txBody>
            <a:bodyPr wrap="square" rtlCol="0">
              <a:spAutoFit/>
            </a:bodyPr>
            <a:lstStyle/>
            <a:p>
              <a:r>
                <a:rPr lang="en-US" sz="1050">
                  <a:solidFill>
                    <a:schemeClr val="bg1"/>
                  </a:solidFill>
                </a:rPr>
                <a:t>Name</a:t>
              </a:r>
            </a:p>
          </p:txBody>
        </p:sp>
      </p:grpSp>
      <p:grpSp>
        <p:nvGrpSpPr>
          <p:cNvPr id="124" name="Group 123">
            <a:extLst>
              <a:ext uri="{FF2B5EF4-FFF2-40B4-BE49-F238E27FC236}">
                <a16:creationId xmlns:a16="http://schemas.microsoft.com/office/drawing/2014/main" id="{1835E890-2363-514E-A48D-9B5DFEC669BF}"/>
              </a:ext>
            </a:extLst>
          </p:cNvPr>
          <p:cNvGrpSpPr/>
          <p:nvPr/>
        </p:nvGrpSpPr>
        <p:grpSpPr>
          <a:xfrm>
            <a:off x="1556655" y="3726853"/>
            <a:ext cx="881742" cy="881742"/>
            <a:chOff x="32655" y="3396343"/>
            <a:chExt cx="881742" cy="881742"/>
          </a:xfrm>
        </p:grpSpPr>
        <p:sp>
          <p:nvSpPr>
            <p:cNvPr id="16" name="Oval 15">
              <a:extLst>
                <a:ext uri="{FF2B5EF4-FFF2-40B4-BE49-F238E27FC236}">
                  <a16:creationId xmlns:a16="http://schemas.microsoft.com/office/drawing/2014/main" id="{D813E06D-8AA5-974A-BC21-3137A1DDE42A}"/>
                </a:ext>
              </a:extLst>
            </p:cNvPr>
            <p:cNvSpPr/>
            <p:nvPr/>
          </p:nvSpPr>
          <p:spPr>
            <a:xfrm>
              <a:off x="32655" y="3396343"/>
              <a:ext cx="881742" cy="88174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a:extLst>
                <a:ext uri="{FF2B5EF4-FFF2-40B4-BE49-F238E27FC236}">
                  <a16:creationId xmlns:a16="http://schemas.microsoft.com/office/drawing/2014/main" id="{6C89F05F-435E-4946-81C1-6E61FF251EC5}"/>
                </a:ext>
              </a:extLst>
            </p:cNvPr>
            <p:cNvSpPr txBox="1"/>
            <p:nvPr/>
          </p:nvSpPr>
          <p:spPr>
            <a:xfrm>
              <a:off x="136048" y="3739066"/>
              <a:ext cx="745674" cy="261610"/>
            </a:xfrm>
            <a:prstGeom prst="rect">
              <a:avLst/>
            </a:prstGeom>
            <a:noFill/>
          </p:spPr>
          <p:txBody>
            <a:bodyPr wrap="square" rtlCol="0">
              <a:spAutoFit/>
            </a:bodyPr>
            <a:lstStyle/>
            <a:p>
              <a:r>
                <a:rPr lang="en-US" sz="1050"/>
                <a:t>Name</a:t>
              </a:r>
            </a:p>
          </p:txBody>
        </p:sp>
      </p:grpSp>
      <p:grpSp>
        <p:nvGrpSpPr>
          <p:cNvPr id="125" name="Group 124">
            <a:extLst>
              <a:ext uri="{FF2B5EF4-FFF2-40B4-BE49-F238E27FC236}">
                <a16:creationId xmlns:a16="http://schemas.microsoft.com/office/drawing/2014/main" id="{94E2A1DB-50C7-B048-86A4-6AEB04614CBA}"/>
              </a:ext>
            </a:extLst>
          </p:cNvPr>
          <p:cNvGrpSpPr/>
          <p:nvPr/>
        </p:nvGrpSpPr>
        <p:grpSpPr>
          <a:xfrm>
            <a:off x="2443837" y="3726853"/>
            <a:ext cx="892634" cy="881742"/>
            <a:chOff x="919837" y="3396343"/>
            <a:chExt cx="892634" cy="881742"/>
          </a:xfrm>
        </p:grpSpPr>
        <p:sp>
          <p:nvSpPr>
            <p:cNvPr id="17" name="Oval 16">
              <a:extLst>
                <a:ext uri="{FF2B5EF4-FFF2-40B4-BE49-F238E27FC236}">
                  <a16:creationId xmlns:a16="http://schemas.microsoft.com/office/drawing/2014/main" id="{E91D7E94-B423-2A44-8F8F-9525781D1959}"/>
                </a:ext>
              </a:extLst>
            </p:cNvPr>
            <p:cNvSpPr/>
            <p:nvPr/>
          </p:nvSpPr>
          <p:spPr>
            <a:xfrm>
              <a:off x="919837" y="3396343"/>
              <a:ext cx="881742" cy="88174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F5857B93-54AD-0B40-956D-79F507E8CD10}"/>
                </a:ext>
              </a:extLst>
            </p:cNvPr>
            <p:cNvSpPr txBox="1"/>
            <p:nvPr/>
          </p:nvSpPr>
          <p:spPr>
            <a:xfrm>
              <a:off x="1066797" y="3706937"/>
              <a:ext cx="745674" cy="261610"/>
            </a:xfrm>
            <a:prstGeom prst="rect">
              <a:avLst/>
            </a:prstGeom>
            <a:noFill/>
          </p:spPr>
          <p:txBody>
            <a:bodyPr wrap="square" rtlCol="0">
              <a:spAutoFit/>
            </a:bodyPr>
            <a:lstStyle/>
            <a:p>
              <a:r>
                <a:rPr lang="en-US" sz="1050"/>
                <a:t>Name</a:t>
              </a:r>
            </a:p>
          </p:txBody>
        </p:sp>
      </p:grpSp>
      <p:grpSp>
        <p:nvGrpSpPr>
          <p:cNvPr id="126" name="Group 125">
            <a:extLst>
              <a:ext uri="{FF2B5EF4-FFF2-40B4-BE49-F238E27FC236}">
                <a16:creationId xmlns:a16="http://schemas.microsoft.com/office/drawing/2014/main" id="{2EACD2BE-6E66-4B45-BE3E-E009C2006EF0}"/>
              </a:ext>
            </a:extLst>
          </p:cNvPr>
          <p:cNvGrpSpPr/>
          <p:nvPr/>
        </p:nvGrpSpPr>
        <p:grpSpPr>
          <a:xfrm>
            <a:off x="3358240" y="3726853"/>
            <a:ext cx="881742" cy="881742"/>
            <a:chOff x="1834240" y="3396343"/>
            <a:chExt cx="881742" cy="881742"/>
          </a:xfrm>
        </p:grpSpPr>
        <p:sp>
          <p:nvSpPr>
            <p:cNvPr id="18" name="Oval 17">
              <a:extLst>
                <a:ext uri="{FF2B5EF4-FFF2-40B4-BE49-F238E27FC236}">
                  <a16:creationId xmlns:a16="http://schemas.microsoft.com/office/drawing/2014/main" id="{FA6D60CF-2481-734B-945F-AD30D6A861BE}"/>
                </a:ext>
              </a:extLst>
            </p:cNvPr>
            <p:cNvSpPr/>
            <p:nvPr/>
          </p:nvSpPr>
          <p:spPr>
            <a:xfrm>
              <a:off x="1834240" y="3396343"/>
              <a:ext cx="881742" cy="88174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a:extLst>
                <a:ext uri="{FF2B5EF4-FFF2-40B4-BE49-F238E27FC236}">
                  <a16:creationId xmlns:a16="http://schemas.microsoft.com/office/drawing/2014/main" id="{05B1C6C5-EDAA-3A4A-954D-4416023A5DA7}"/>
                </a:ext>
              </a:extLst>
            </p:cNvPr>
            <p:cNvSpPr txBox="1"/>
            <p:nvPr/>
          </p:nvSpPr>
          <p:spPr>
            <a:xfrm>
              <a:off x="1924030" y="3707114"/>
              <a:ext cx="745674" cy="261610"/>
            </a:xfrm>
            <a:prstGeom prst="rect">
              <a:avLst/>
            </a:prstGeom>
            <a:noFill/>
          </p:spPr>
          <p:txBody>
            <a:bodyPr wrap="square" rtlCol="0">
              <a:spAutoFit/>
            </a:bodyPr>
            <a:lstStyle/>
            <a:p>
              <a:r>
                <a:rPr lang="en-US" sz="1050"/>
                <a:t>Name</a:t>
              </a:r>
            </a:p>
          </p:txBody>
        </p:sp>
      </p:grpSp>
      <p:grpSp>
        <p:nvGrpSpPr>
          <p:cNvPr id="127" name="Group 126">
            <a:extLst>
              <a:ext uri="{FF2B5EF4-FFF2-40B4-BE49-F238E27FC236}">
                <a16:creationId xmlns:a16="http://schemas.microsoft.com/office/drawing/2014/main" id="{1AA13367-E1F2-164E-B150-1F3ECE4EBD64}"/>
              </a:ext>
            </a:extLst>
          </p:cNvPr>
          <p:cNvGrpSpPr/>
          <p:nvPr/>
        </p:nvGrpSpPr>
        <p:grpSpPr>
          <a:xfrm>
            <a:off x="4278079" y="3726853"/>
            <a:ext cx="881742" cy="881742"/>
            <a:chOff x="2754079" y="3396343"/>
            <a:chExt cx="881742" cy="881742"/>
          </a:xfrm>
        </p:grpSpPr>
        <p:sp>
          <p:nvSpPr>
            <p:cNvPr id="19" name="Oval 18">
              <a:extLst>
                <a:ext uri="{FF2B5EF4-FFF2-40B4-BE49-F238E27FC236}">
                  <a16:creationId xmlns:a16="http://schemas.microsoft.com/office/drawing/2014/main" id="{42F8E222-145E-7341-A6B5-C3EE2B38C035}"/>
                </a:ext>
              </a:extLst>
            </p:cNvPr>
            <p:cNvSpPr/>
            <p:nvPr/>
          </p:nvSpPr>
          <p:spPr>
            <a:xfrm>
              <a:off x="2754079" y="3396343"/>
              <a:ext cx="881742" cy="88174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F134F77D-F82F-9E4B-B3CA-DC6764177338}"/>
                </a:ext>
              </a:extLst>
            </p:cNvPr>
            <p:cNvSpPr txBox="1"/>
            <p:nvPr/>
          </p:nvSpPr>
          <p:spPr>
            <a:xfrm>
              <a:off x="2841131" y="3676123"/>
              <a:ext cx="745674" cy="261610"/>
            </a:xfrm>
            <a:prstGeom prst="rect">
              <a:avLst/>
            </a:prstGeom>
            <a:noFill/>
          </p:spPr>
          <p:txBody>
            <a:bodyPr wrap="square" rtlCol="0">
              <a:spAutoFit/>
            </a:bodyPr>
            <a:lstStyle/>
            <a:p>
              <a:r>
                <a:rPr lang="en-US" sz="1050"/>
                <a:t>Name</a:t>
              </a:r>
            </a:p>
          </p:txBody>
        </p:sp>
      </p:grpSp>
      <p:grpSp>
        <p:nvGrpSpPr>
          <p:cNvPr id="128" name="Group 127">
            <a:extLst>
              <a:ext uri="{FF2B5EF4-FFF2-40B4-BE49-F238E27FC236}">
                <a16:creationId xmlns:a16="http://schemas.microsoft.com/office/drawing/2014/main" id="{DD0C7E6E-A922-AD4D-863E-A9C3E5577CA3}"/>
              </a:ext>
            </a:extLst>
          </p:cNvPr>
          <p:cNvGrpSpPr/>
          <p:nvPr/>
        </p:nvGrpSpPr>
        <p:grpSpPr>
          <a:xfrm>
            <a:off x="5197919" y="3726853"/>
            <a:ext cx="919839" cy="881742"/>
            <a:chOff x="3673918" y="3396343"/>
            <a:chExt cx="919839" cy="881742"/>
          </a:xfrm>
        </p:grpSpPr>
        <p:sp>
          <p:nvSpPr>
            <p:cNvPr id="20" name="Oval 19">
              <a:extLst>
                <a:ext uri="{FF2B5EF4-FFF2-40B4-BE49-F238E27FC236}">
                  <a16:creationId xmlns:a16="http://schemas.microsoft.com/office/drawing/2014/main" id="{731E1DCF-288B-DC42-BB3A-E8C46F5D41DE}"/>
                </a:ext>
              </a:extLst>
            </p:cNvPr>
            <p:cNvSpPr/>
            <p:nvPr/>
          </p:nvSpPr>
          <p:spPr>
            <a:xfrm>
              <a:off x="3673918" y="3396343"/>
              <a:ext cx="881742" cy="88174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1C0D0497-6B98-5449-9122-101478E30B91}"/>
                </a:ext>
              </a:extLst>
            </p:cNvPr>
            <p:cNvSpPr txBox="1"/>
            <p:nvPr/>
          </p:nvSpPr>
          <p:spPr>
            <a:xfrm>
              <a:off x="3848083" y="3687361"/>
              <a:ext cx="745674" cy="261610"/>
            </a:xfrm>
            <a:prstGeom prst="rect">
              <a:avLst/>
            </a:prstGeom>
            <a:noFill/>
          </p:spPr>
          <p:txBody>
            <a:bodyPr wrap="square" rtlCol="0">
              <a:spAutoFit/>
            </a:bodyPr>
            <a:lstStyle/>
            <a:p>
              <a:r>
                <a:rPr lang="en-US" sz="1050"/>
                <a:t>Name</a:t>
              </a:r>
            </a:p>
          </p:txBody>
        </p:sp>
      </p:grpSp>
      <p:grpSp>
        <p:nvGrpSpPr>
          <p:cNvPr id="129" name="Group 128">
            <a:extLst>
              <a:ext uri="{FF2B5EF4-FFF2-40B4-BE49-F238E27FC236}">
                <a16:creationId xmlns:a16="http://schemas.microsoft.com/office/drawing/2014/main" id="{2FB5E44D-ADB5-AE41-8057-EDC333ED405E}"/>
              </a:ext>
            </a:extLst>
          </p:cNvPr>
          <p:cNvGrpSpPr/>
          <p:nvPr/>
        </p:nvGrpSpPr>
        <p:grpSpPr>
          <a:xfrm>
            <a:off x="6117757" y="3726853"/>
            <a:ext cx="881750" cy="881742"/>
            <a:chOff x="4593757" y="3396343"/>
            <a:chExt cx="881750" cy="881742"/>
          </a:xfrm>
        </p:grpSpPr>
        <p:sp>
          <p:nvSpPr>
            <p:cNvPr id="21" name="Oval 20">
              <a:extLst>
                <a:ext uri="{FF2B5EF4-FFF2-40B4-BE49-F238E27FC236}">
                  <a16:creationId xmlns:a16="http://schemas.microsoft.com/office/drawing/2014/main" id="{616811C7-05AB-1046-9DCB-E6C9C09362D7}"/>
                </a:ext>
              </a:extLst>
            </p:cNvPr>
            <p:cNvSpPr/>
            <p:nvPr/>
          </p:nvSpPr>
          <p:spPr>
            <a:xfrm>
              <a:off x="4593757" y="3396343"/>
              <a:ext cx="881742" cy="88174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8F9E308C-FBA3-EC4D-B2E6-884D13B50B5A}"/>
                </a:ext>
              </a:extLst>
            </p:cNvPr>
            <p:cNvSpPr txBox="1"/>
            <p:nvPr/>
          </p:nvSpPr>
          <p:spPr>
            <a:xfrm>
              <a:off x="4729833" y="3707114"/>
              <a:ext cx="745674" cy="261610"/>
            </a:xfrm>
            <a:prstGeom prst="rect">
              <a:avLst/>
            </a:prstGeom>
            <a:noFill/>
          </p:spPr>
          <p:txBody>
            <a:bodyPr wrap="square" rtlCol="0">
              <a:spAutoFit/>
            </a:bodyPr>
            <a:lstStyle/>
            <a:p>
              <a:r>
                <a:rPr lang="en-US" sz="1050"/>
                <a:t>Name</a:t>
              </a:r>
            </a:p>
          </p:txBody>
        </p:sp>
      </p:grpSp>
      <p:grpSp>
        <p:nvGrpSpPr>
          <p:cNvPr id="130" name="Group 129">
            <a:extLst>
              <a:ext uri="{FF2B5EF4-FFF2-40B4-BE49-F238E27FC236}">
                <a16:creationId xmlns:a16="http://schemas.microsoft.com/office/drawing/2014/main" id="{E3341DAA-0310-C145-882C-421FC4D4947C}"/>
              </a:ext>
            </a:extLst>
          </p:cNvPr>
          <p:cNvGrpSpPr/>
          <p:nvPr/>
        </p:nvGrpSpPr>
        <p:grpSpPr>
          <a:xfrm>
            <a:off x="7043037" y="3726853"/>
            <a:ext cx="955246" cy="881742"/>
            <a:chOff x="5519037" y="3396343"/>
            <a:chExt cx="955246" cy="881742"/>
          </a:xfrm>
        </p:grpSpPr>
        <p:sp>
          <p:nvSpPr>
            <p:cNvPr id="22" name="Oval 21">
              <a:extLst>
                <a:ext uri="{FF2B5EF4-FFF2-40B4-BE49-F238E27FC236}">
                  <a16:creationId xmlns:a16="http://schemas.microsoft.com/office/drawing/2014/main" id="{74287D37-DA42-844D-AC18-29F482265ECB}"/>
                </a:ext>
              </a:extLst>
            </p:cNvPr>
            <p:cNvSpPr/>
            <p:nvPr/>
          </p:nvSpPr>
          <p:spPr>
            <a:xfrm>
              <a:off x="5519037" y="3396343"/>
              <a:ext cx="881742" cy="88174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FC791137-58BB-5E40-A799-214C6369F93A}"/>
                </a:ext>
              </a:extLst>
            </p:cNvPr>
            <p:cNvSpPr txBox="1"/>
            <p:nvPr/>
          </p:nvSpPr>
          <p:spPr>
            <a:xfrm>
              <a:off x="5728609" y="3744684"/>
              <a:ext cx="745674" cy="261610"/>
            </a:xfrm>
            <a:prstGeom prst="rect">
              <a:avLst/>
            </a:prstGeom>
            <a:noFill/>
          </p:spPr>
          <p:txBody>
            <a:bodyPr wrap="square" rtlCol="0">
              <a:spAutoFit/>
            </a:bodyPr>
            <a:lstStyle/>
            <a:p>
              <a:r>
                <a:rPr lang="en-US" sz="1050"/>
                <a:t>Name</a:t>
              </a:r>
            </a:p>
          </p:txBody>
        </p:sp>
      </p:grpSp>
      <p:grpSp>
        <p:nvGrpSpPr>
          <p:cNvPr id="131" name="Group 130">
            <a:extLst>
              <a:ext uri="{FF2B5EF4-FFF2-40B4-BE49-F238E27FC236}">
                <a16:creationId xmlns:a16="http://schemas.microsoft.com/office/drawing/2014/main" id="{E6939D16-E715-2F46-A954-6643A471874E}"/>
              </a:ext>
            </a:extLst>
          </p:cNvPr>
          <p:cNvGrpSpPr/>
          <p:nvPr/>
        </p:nvGrpSpPr>
        <p:grpSpPr>
          <a:xfrm>
            <a:off x="7968317" y="3726853"/>
            <a:ext cx="881742" cy="881742"/>
            <a:chOff x="6444317" y="3396343"/>
            <a:chExt cx="881742" cy="881742"/>
          </a:xfrm>
        </p:grpSpPr>
        <p:sp>
          <p:nvSpPr>
            <p:cNvPr id="23" name="Oval 22">
              <a:extLst>
                <a:ext uri="{FF2B5EF4-FFF2-40B4-BE49-F238E27FC236}">
                  <a16:creationId xmlns:a16="http://schemas.microsoft.com/office/drawing/2014/main" id="{B1F379C0-9465-EB4E-8DCD-0BDE8B082DD9}"/>
                </a:ext>
              </a:extLst>
            </p:cNvPr>
            <p:cNvSpPr/>
            <p:nvPr/>
          </p:nvSpPr>
          <p:spPr>
            <a:xfrm>
              <a:off x="6444317" y="3396343"/>
              <a:ext cx="881742" cy="88174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9AE4F988-276A-6C4B-8E98-08FB23856A19}"/>
                </a:ext>
              </a:extLst>
            </p:cNvPr>
            <p:cNvSpPr txBox="1"/>
            <p:nvPr/>
          </p:nvSpPr>
          <p:spPr>
            <a:xfrm>
              <a:off x="6536882" y="3711851"/>
              <a:ext cx="745674" cy="261610"/>
            </a:xfrm>
            <a:prstGeom prst="rect">
              <a:avLst/>
            </a:prstGeom>
            <a:noFill/>
          </p:spPr>
          <p:txBody>
            <a:bodyPr wrap="square" rtlCol="0">
              <a:spAutoFit/>
            </a:bodyPr>
            <a:lstStyle/>
            <a:p>
              <a:r>
                <a:rPr lang="en-US" sz="1050"/>
                <a:t>Name</a:t>
              </a:r>
            </a:p>
          </p:txBody>
        </p:sp>
      </p:grpSp>
      <p:grpSp>
        <p:nvGrpSpPr>
          <p:cNvPr id="132" name="Group 131">
            <a:extLst>
              <a:ext uri="{FF2B5EF4-FFF2-40B4-BE49-F238E27FC236}">
                <a16:creationId xmlns:a16="http://schemas.microsoft.com/office/drawing/2014/main" id="{15762322-3B46-6146-944E-D0F9EEC3E2D9}"/>
              </a:ext>
            </a:extLst>
          </p:cNvPr>
          <p:cNvGrpSpPr/>
          <p:nvPr/>
        </p:nvGrpSpPr>
        <p:grpSpPr>
          <a:xfrm>
            <a:off x="8850059" y="3726853"/>
            <a:ext cx="881742" cy="881742"/>
            <a:chOff x="7326059" y="3396343"/>
            <a:chExt cx="881742" cy="881742"/>
          </a:xfrm>
        </p:grpSpPr>
        <p:sp>
          <p:nvSpPr>
            <p:cNvPr id="24" name="Oval 23">
              <a:extLst>
                <a:ext uri="{FF2B5EF4-FFF2-40B4-BE49-F238E27FC236}">
                  <a16:creationId xmlns:a16="http://schemas.microsoft.com/office/drawing/2014/main" id="{E20A4694-02B9-A34C-BD48-0EE2ADC57631}"/>
                </a:ext>
              </a:extLst>
            </p:cNvPr>
            <p:cNvSpPr/>
            <p:nvPr/>
          </p:nvSpPr>
          <p:spPr>
            <a:xfrm>
              <a:off x="7326059" y="3396343"/>
              <a:ext cx="881742" cy="88174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199D16D5-FD2C-5A4B-A27B-63C2A3C743EE}"/>
                </a:ext>
              </a:extLst>
            </p:cNvPr>
            <p:cNvSpPr txBox="1"/>
            <p:nvPr/>
          </p:nvSpPr>
          <p:spPr>
            <a:xfrm>
              <a:off x="7345102" y="3706409"/>
              <a:ext cx="745674" cy="261610"/>
            </a:xfrm>
            <a:prstGeom prst="rect">
              <a:avLst/>
            </a:prstGeom>
            <a:noFill/>
          </p:spPr>
          <p:txBody>
            <a:bodyPr wrap="square" rtlCol="0">
              <a:spAutoFit/>
            </a:bodyPr>
            <a:lstStyle/>
            <a:p>
              <a:r>
                <a:rPr lang="en-US" sz="1050"/>
                <a:t>Name</a:t>
              </a:r>
            </a:p>
          </p:txBody>
        </p:sp>
      </p:grpSp>
      <p:grpSp>
        <p:nvGrpSpPr>
          <p:cNvPr id="133" name="Group 132">
            <a:extLst>
              <a:ext uri="{FF2B5EF4-FFF2-40B4-BE49-F238E27FC236}">
                <a16:creationId xmlns:a16="http://schemas.microsoft.com/office/drawing/2014/main" id="{4849CDE2-38FE-C344-93CB-089E9686A50F}"/>
              </a:ext>
            </a:extLst>
          </p:cNvPr>
          <p:cNvGrpSpPr/>
          <p:nvPr/>
        </p:nvGrpSpPr>
        <p:grpSpPr>
          <a:xfrm>
            <a:off x="9731801" y="3726853"/>
            <a:ext cx="881742" cy="881742"/>
            <a:chOff x="8207801" y="3396343"/>
            <a:chExt cx="881742" cy="881742"/>
          </a:xfrm>
        </p:grpSpPr>
        <p:sp>
          <p:nvSpPr>
            <p:cNvPr id="25" name="Oval 24">
              <a:extLst>
                <a:ext uri="{FF2B5EF4-FFF2-40B4-BE49-F238E27FC236}">
                  <a16:creationId xmlns:a16="http://schemas.microsoft.com/office/drawing/2014/main" id="{FDCBCF1A-9C13-A94E-8DF1-B5CFA2A8455B}"/>
                </a:ext>
              </a:extLst>
            </p:cNvPr>
            <p:cNvSpPr/>
            <p:nvPr/>
          </p:nvSpPr>
          <p:spPr>
            <a:xfrm>
              <a:off x="8207801" y="3396343"/>
              <a:ext cx="881742" cy="88174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6FBCC73D-4574-4D4B-AE50-8AF33678B9AA}"/>
                </a:ext>
              </a:extLst>
            </p:cNvPr>
            <p:cNvSpPr txBox="1"/>
            <p:nvPr/>
          </p:nvSpPr>
          <p:spPr>
            <a:xfrm>
              <a:off x="8311224" y="3723833"/>
              <a:ext cx="745674" cy="261610"/>
            </a:xfrm>
            <a:prstGeom prst="rect">
              <a:avLst/>
            </a:prstGeom>
            <a:noFill/>
          </p:spPr>
          <p:txBody>
            <a:bodyPr wrap="square" rtlCol="0">
              <a:spAutoFit/>
            </a:bodyPr>
            <a:lstStyle/>
            <a:p>
              <a:r>
                <a:rPr lang="en-US" sz="1050"/>
                <a:t>Name</a:t>
              </a:r>
            </a:p>
          </p:txBody>
        </p:sp>
      </p:grpSp>
      <p:grpSp>
        <p:nvGrpSpPr>
          <p:cNvPr id="134" name="Group 133">
            <a:extLst>
              <a:ext uri="{FF2B5EF4-FFF2-40B4-BE49-F238E27FC236}">
                <a16:creationId xmlns:a16="http://schemas.microsoft.com/office/drawing/2014/main" id="{0EAF564E-9D71-F440-AD66-C7741BF65EA6}"/>
              </a:ext>
            </a:extLst>
          </p:cNvPr>
          <p:cNvGrpSpPr/>
          <p:nvPr/>
        </p:nvGrpSpPr>
        <p:grpSpPr>
          <a:xfrm>
            <a:off x="1611112" y="4608595"/>
            <a:ext cx="881742" cy="881742"/>
            <a:chOff x="87112" y="4278085"/>
            <a:chExt cx="881742" cy="881742"/>
          </a:xfrm>
        </p:grpSpPr>
        <p:sp>
          <p:nvSpPr>
            <p:cNvPr id="26" name="Oval 25">
              <a:extLst>
                <a:ext uri="{FF2B5EF4-FFF2-40B4-BE49-F238E27FC236}">
                  <a16:creationId xmlns:a16="http://schemas.microsoft.com/office/drawing/2014/main" id="{D9B5AA7E-B378-2940-82AB-6B6CEBC3CDD2}"/>
                </a:ext>
              </a:extLst>
            </p:cNvPr>
            <p:cNvSpPr/>
            <p:nvPr/>
          </p:nvSpPr>
          <p:spPr>
            <a:xfrm>
              <a:off x="87112" y="4278085"/>
              <a:ext cx="881742" cy="88174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771BA72B-80EB-5942-98BB-0C42E85DBDCD}"/>
                </a:ext>
              </a:extLst>
            </p:cNvPr>
            <p:cNvSpPr txBox="1"/>
            <p:nvPr/>
          </p:nvSpPr>
          <p:spPr>
            <a:xfrm>
              <a:off x="189155" y="4580072"/>
              <a:ext cx="745674" cy="261610"/>
            </a:xfrm>
            <a:prstGeom prst="rect">
              <a:avLst/>
            </a:prstGeom>
            <a:noFill/>
          </p:spPr>
          <p:txBody>
            <a:bodyPr wrap="square" rtlCol="0">
              <a:spAutoFit/>
            </a:bodyPr>
            <a:lstStyle/>
            <a:p>
              <a:r>
                <a:rPr lang="en-US" sz="1050"/>
                <a:t>Name</a:t>
              </a:r>
            </a:p>
          </p:txBody>
        </p:sp>
      </p:grpSp>
      <p:grpSp>
        <p:nvGrpSpPr>
          <p:cNvPr id="135" name="Group 134">
            <a:extLst>
              <a:ext uri="{FF2B5EF4-FFF2-40B4-BE49-F238E27FC236}">
                <a16:creationId xmlns:a16="http://schemas.microsoft.com/office/drawing/2014/main" id="{F3E3970B-C835-2A43-855D-041673284179}"/>
              </a:ext>
            </a:extLst>
          </p:cNvPr>
          <p:cNvGrpSpPr/>
          <p:nvPr/>
        </p:nvGrpSpPr>
        <p:grpSpPr>
          <a:xfrm>
            <a:off x="2498294" y="4608595"/>
            <a:ext cx="881742" cy="881742"/>
            <a:chOff x="974294" y="4278085"/>
            <a:chExt cx="881742" cy="881742"/>
          </a:xfrm>
        </p:grpSpPr>
        <p:sp>
          <p:nvSpPr>
            <p:cNvPr id="27" name="Oval 26">
              <a:extLst>
                <a:ext uri="{FF2B5EF4-FFF2-40B4-BE49-F238E27FC236}">
                  <a16:creationId xmlns:a16="http://schemas.microsoft.com/office/drawing/2014/main" id="{5B83CA76-0954-2D46-BB96-79BF6C1F5F81}"/>
                </a:ext>
              </a:extLst>
            </p:cNvPr>
            <p:cNvSpPr/>
            <p:nvPr/>
          </p:nvSpPr>
          <p:spPr>
            <a:xfrm>
              <a:off x="974294" y="4278085"/>
              <a:ext cx="881742" cy="88174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Box 95">
              <a:extLst>
                <a:ext uri="{FF2B5EF4-FFF2-40B4-BE49-F238E27FC236}">
                  <a16:creationId xmlns:a16="http://schemas.microsoft.com/office/drawing/2014/main" id="{5744EA0B-F4EC-0546-B3CE-A3566ED288C5}"/>
                </a:ext>
              </a:extLst>
            </p:cNvPr>
            <p:cNvSpPr txBox="1"/>
            <p:nvPr/>
          </p:nvSpPr>
          <p:spPr>
            <a:xfrm>
              <a:off x="1098104" y="4563482"/>
              <a:ext cx="745674" cy="261610"/>
            </a:xfrm>
            <a:prstGeom prst="rect">
              <a:avLst/>
            </a:prstGeom>
            <a:noFill/>
          </p:spPr>
          <p:txBody>
            <a:bodyPr wrap="square" rtlCol="0">
              <a:spAutoFit/>
            </a:bodyPr>
            <a:lstStyle/>
            <a:p>
              <a:r>
                <a:rPr lang="en-US" sz="1050"/>
                <a:t>Name</a:t>
              </a:r>
            </a:p>
          </p:txBody>
        </p:sp>
      </p:grpSp>
      <p:grpSp>
        <p:nvGrpSpPr>
          <p:cNvPr id="136" name="Group 135">
            <a:extLst>
              <a:ext uri="{FF2B5EF4-FFF2-40B4-BE49-F238E27FC236}">
                <a16:creationId xmlns:a16="http://schemas.microsoft.com/office/drawing/2014/main" id="{86C4CF18-4100-4545-B303-28A98D38A2C9}"/>
              </a:ext>
            </a:extLst>
          </p:cNvPr>
          <p:cNvGrpSpPr/>
          <p:nvPr/>
        </p:nvGrpSpPr>
        <p:grpSpPr>
          <a:xfrm>
            <a:off x="3412697" y="4608595"/>
            <a:ext cx="881742" cy="881742"/>
            <a:chOff x="1888697" y="4278085"/>
            <a:chExt cx="881742" cy="881742"/>
          </a:xfrm>
        </p:grpSpPr>
        <p:sp>
          <p:nvSpPr>
            <p:cNvPr id="28" name="Oval 27">
              <a:extLst>
                <a:ext uri="{FF2B5EF4-FFF2-40B4-BE49-F238E27FC236}">
                  <a16:creationId xmlns:a16="http://schemas.microsoft.com/office/drawing/2014/main" id="{3546B6F3-0078-2445-8EF3-E646F50D945C}"/>
                </a:ext>
              </a:extLst>
            </p:cNvPr>
            <p:cNvSpPr/>
            <p:nvPr/>
          </p:nvSpPr>
          <p:spPr>
            <a:xfrm>
              <a:off x="1888697" y="4278085"/>
              <a:ext cx="881742" cy="88174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a:extLst>
                <a:ext uri="{FF2B5EF4-FFF2-40B4-BE49-F238E27FC236}">
                  <a16:creationId xmlns:a16="http://schemas.microsoft.com/office/drawing/2014/main" id="{D1DBE668-B98F-FB4D-8BF5-E800583F863B}"/>
                </a:ext>
              </a:extLst>
            </p:cNvPr>
            <p:cNvSpPr txBox="1"/>
            <p:nvPr/>
          </p:nvSpPr>
          <p:spPr>
            <a:xfrm>
              <a:off x="2008405" y="4569100"/>
              <a:ext cx="745674" cy="261610"/>
            </a:xfrm>
            <a:prstGeom prst="rect">
              <a:avLst/>
            </a:prstGeom>
            <a:noFill/>
          </p:spPr>
          <p:txBody>
            <a:bodyPr wrap="square" rtlCol="0">
              <a:spAutoFit/>
            </a:bodyPr>
            <a:lstStyle/>
            <a:p>
              <a:r>
                <a:rPr lang="en-US" sz="1050"/>
                <a:t>Name</a:t>
              </a:r>
            </a:p>
          </p:txBody>
        </p:sp>
      </p:grpSp>
      <p:grpSp>
        <p:nvGrpSpPr>
          <p:cNvPr id="144" name="Group 143">
            <a:extLst>
              <a:ext uri="{FF2B5EF4-FFF2-40B4-BE49-F238E27FC236}">
                <a16:creationId xmlns:a16="http://schemas.microsoft.com/office/drawing/2014/main" id="{7C75E05D-FC44-7E44-8457-B28E84694713}"/>
              </a:ext>
            </a:extLst>
          </p:cNvPr>
          <p:cNvGrpSpPr/>
          <p:nvPr/>
        </p:nvGrpSpPr>
        <p:grpSpPr>
          <a:xfrm>
            <a:off x="1496781" y="5686282"/>
            <a:ext cx="745674" cy="451759"/>
            <a:chOff x="-27219" y="5355771"/>
            <a:chExt cx="745674" cy="451759"/>
          </a:xfrm>
        </p:grpSpPr>
        <p:sp>
          <p:nvSpPr>
            <p:cNvPr id="36" name="Oval 35">
              <a:extLst>
                <a:ext uri="{FF2B5EF4-FFF2-40B4-BE49-F238E27FC236}">
                  <a16:creationId xmlns:a16="http://schemas.microsoft.com/office/drawing/2014/main" id="{F595AC31-E114-9F4F-A397-A6F9057A83F2}"/>
                </a:ext>
              </a:extLst>
            </p:cNvPr>
            <p:cNvSpPr/>
            <p:nvPr/>
          </p:nvSpPr>
          <p:spPr>
            <a:xfrm>
              <a:off x="27212" y="5355771"/>
              <a:ext cx="451759" cy="45175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D5CD22A7-58DB-AE4D-BB31-1C9E7A707A26}"/>
                </a:ext>
              </a:extLst>
            </p:cNvPr>
            <p:cNvSpPr txBox="1"/>
            <p:nvPr/>
          </p:nvSpPr>
          <p:spPr>
            <a:xfrm>
              <a:off x="-27219" y="5448210"/>
              <a:ext cx="745674" cy="261610"/>
            </a:xfrm>
            <a:prstGeom prst="rect">
              <a:avLst/>
            </a:prstGeom>
            <a:noFill/>
          </p:spPr>
          <p:txBody>
            <a:bodyPr wrap="square" rtlCol="0">
              <a:spAutoFit/>
            </a:bodyPr>
            <a:lstStyle/>
            <a:p>
              <a:r>
                <a:rPr lang="en-US" sz="1050"/>
                <a:t>Name</a:t>
              </a:r>
            </a:p>
          </p:txBody>
        </p:sp>
      </p:grpSp>
      <p:grpSp>
        <p:nvGrpSpPr>
          <p:cNvPr id="145" name="Group 144">
            <a:extLst>
              <a:ext uri="{FF2B5EF4-FFF2-40B4-BE49-F238E27FC236}">
                <a16:creationId xmlns:a16="http://schemas.microsoft.com/office/drawing/2014/main" id="{5F93A6FA-DD99-6447-8B4B-261C19B0512F}"/>
              </a:ext>
            </a:extLst>
          </p:cNvPr>
          <p:cNvGrpSpPr/>
          <p:nvPr/>
        </p:nvGrpSpPr>
        <p:grpSpPr>
          <a:xfrm>
            <a:off x="1978451" y="5686282"/>
            <a:ext cx="745674" cy="451759"/>
            <a:chOff x="454451" y="5355771"/>
            <a:chExt cx="745674" cy="451759"/>
          </a:xfrm>
        </p:grpSpPr>
        <p:sp>
          <p:nvSpPr>
            <p:cNvPr id="37" name="Oval 36">
              <a:extLst>
                <a:ext uri="{FF2B5EF4-FFF2-40B4-BE49-F238E27FC236}">
                  <a16:creationId xmlns:a16="http://schemas.microsoft.com/office/drawing/2014/main" id="{2ECCC15F-64F9-6F4B-8337-E848BF5DC3C4}"/>
                </a:ext>
              </a:extLst>
            </p:cNvPr>
            <p:cNvSpPr/>
            <p:nvPr/>
          </p:nvSpPr>
          <p:spPr>
            <a:xfrm>
              <a:off x="473526" y="5355771"/>
              <a:ext cx="451759" cy="45175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a:extLst>
                <a:ext uri="{FF2B5EF4-FFF2-40B4-BE49-F238E27FC236}">
                  <a16:creationId xmlns:a16="http://schemas.microsoft.com/office/drawing/2014/main" id="{70F61D68-941B-7045-84D5-6DD2DAF0DDFE}"/>
                </a:ext>
              </a:extLst>
            </p:cNvPr>
            <p:cNvSpPr txBox="1"/>
            <p:nvPr/>
          </p:nvSpPr>
          <p:spPr>
            <a:xfrm>
              <a:off x="454451" y="5477795"/>
              <a:ext cx="745674" cy="261610"/>
            </a:xfrm>
            <a:prstGeom prst="rect">
              <a:avLst/>
            </a:prstGeom>
            <a:noFill/>
          </p:spPr>
          <p:txBody>
            <a:bodyPr wrap="square" rtlCol="0">
              <a:spAutoFit/>
            </a:bodyPr>
            <a:lstStyle/>
            <a:p>
              <a:r>
                <a:rPr lang="en-US" sz="1050"/>
                <a:t>Name</a:t>
              </a:r>
            </a:p>
          </p:txBody>
        </p:sp>
      </p:grpSp>
      <p:grpSp>
        <p:nvGrpSpPr>
          <p:cNvPr id="146" name="Group 145">
            <a:extLst>
              <a:ext uri="{FF2B5EF4-FFF2-40B4-BE49-F238E27FC236}">
                <a16:creationId xmlns:a16="http://schemas.microsoft.com/office/drawing/2014/main" id="{2418B774-55C4-BA42-A96B-E058248B8405}"/>
              </a:ext>
            </a:extLst>
          </p:cNvPr>
          <p:cNvGrpSpPr/>
          <p:nvPr/>
        </p:nvGrpSpPr>
        <p:grpSpPr>
          <a:xfrm>
            <a:off x="2468243" y="5686282"/>
            <a:ext cx="745674" cy="451759"/>
            <a:chOff x="944243" y="5355771"/>
            <a:chExt cx="745674" cy="451759"/>
          </a:xfrm>
        </p:grpSpPr>
        <p:sp>
          <p:nvSpPr>
            <p:cNvPr id="38" name="Oval 37">
              <a:extLst>
                <a:ext uri="{FF2B5EF4-FFF2-40B4-BE49-F238E27FC236}">
                  <a16:creationId xmlns:a16="http://schemas.microsoft.com/office/drawing/2014/main" id="{C153D954-817B-2B40-BC0C-87782E8BB2EC}"/>
                </a:ext>
              </a:extLst>
            </p:cNvPr>
            <p:cNvSpPr/>
            <p:nvPr/>
          </p:nvSpPr>
          <p:spPr>
            <a:xfrm>
              <a:off x="955262" y="5355771"/>
              <a:ext cx="451759" cy="45175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extBox 99">
              <a:extLst>
                <a:ext uri="{FF2B5EF4-FFF2-40B4-BE49-F238E27FC236}">
                  <a16:creationId xmlns:a16="http://schemas.microsoft.com/office/drawing/2014/main" id="{C3CFC5E8-DD1F-6043-9047-7D3684FFC050}"/>
                </a:ext>
              </a:extLst>
            </p:cNvPr>
            <p:cNvSpPr txBox="1"/>
            <p:nvPr/>
          </p:nvSpPr>
          <p:spPr>
            <a:xfrm>
              <a:off x="944243" y="5467172"/>
              <a:ext cx="745674" cy="261610"/>
            </a:xfrm>
            <a:prstGeom prst="rect">
              <a:avLst/>
            </a:prstGeom>
            <a:noFill/>
          </p:spPr>
          <p:txBody>
            <a:bodyPr wrap="square" rtlCol="0">
              <a:spAutoFit/>
            </a:bodyPr>
            <a:lstStyle/>
            <a:p>
              <a:r>
                <a:rPr lang="en-US" sz="1050"/>
                <a:t>Name</a:t>
              </a:r>
            </a:p>
          </p:txBody>
        </p:sp>
      </p:grpSp>
      <p:grpSp>
        <p:nvGrpSpPr>
          <p:cNvPr id="147" name="Group 146">
            <a:extLst>
              <a:ext uri="{FF2B5EF4-FFF2-40B4-BE49-F238E27FC236}">
                <a16:creationId xmlns:a16="http://schemas.microsoft.com/office/drawing/2014/main" id="{232CA27B-3BA2-8145-B539-5D9E2725F399}"/>
              </a:ext>
            </a:extLst>
          </p:cNvPr>
          <p:cNvGrpSpPr/>
          <p:nvPr/>
        </p:nvGrpSpPr>
        <p:grpSpPr>
          <a:xfrm>
            <a:off x="2879209" y="5686281"/>
            <a:ext cx="745674" cy="451759"/>
            <a:chOff x="1355209" y="5355770"/>
            <a:chExt cx="745674" cy="451759"/>
          </a:xfrm>
        </p:grpSpPr>
        <p:sp>
          <p:nvSpPr>
            <p:cNvPr id="43" name="Oval 42">
              <a:extLst>
                <a:ext uri="{FF2B5EF4-FFF2-40B4-BE49-F238E27FC236}">
                  <a16:creationId xmlns:a16="http://schemas.microsoft.com/office/drawing/2014/main" id="{F26A853E-1686-DD44-B02F-D7E752CB56CD}"/>
                </a:ext>
              </a:extLst>
            </p:cNvPr>
            <p:cNvSpPr/>
            <p:nvPr/>
          </p:nvSpPr>
          <p:spPr>
            <a:xfrm>
              <a:off x="1420607" y="5355770"/>
              <a:ext cx="451759" cy="45175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a:extLst>
                <a:ext uri="{FF2B5EF4-FFF2-40B4-BE49-F238E27FC236}">
                  <a16:creationId xmlns:a16="http://schemas.microsoft.com/office/drawing/2014/main" id="{47CE4FDD-1D3F-3D4A-AF0D-F668A188E003}"/>
                </a:ext>
              </a:extLst>
            </p:cNvPr>
            <p:cNvSpPr txBox="1"/>
            <p:nvPr/>
          </p:nvSpPr>
          <p:spPr>
            <a:xfrm>
              <a:off x="1355209" y="5446979"/>
              <a:ext cx="745674" cy="261610"/>
            </a:xfrm>
            <a:prstGeom prst="rect">
              <a:avLst/>
            </a:prstGeom>
            <a:noFill/>
          </p:spPr>
          <p:txBody>
            <a:bodyPr wrap="square" rtlCol="0">
              <a:spAutoFit/>
            </a:bodyPr>
            <a:lstStyle/>
            <a:p>
              <a:r>
                <a:rPr lang="en-US" sz="1050"/>
                <a:t>Name</a:t>
              </a:r>
            </a:p>
          </p:txBody>
        </p:sp>
      </p:grpSp>
      <p:grpSp>
        <p:nvGrpSpPr>
          <p:cNvPr id="148" name="Group 147">
            <a:extLst>
              <a:ext uri="{FF2B5EF4-FFF2-40B4-BE49-F238E27FC236}">
                <a16:creationId xmlns:a16="http://schemas.microsoft.com/office/drawing/2014/main" id="{577C5A80-1C19-4E46-8ED1-8B4934A5E96C}"/>
              </a:ext>
            </a:extLst>
          </p:cNvPr>
          <p:cNvGrpSpPr/>
          <p:nvPr/>
        </p:nvGrpSpPr>
        <p:grpSpPr>
          <a:xfrm>
            <a:off x="3409947" y="5686281"/>
            <a:ext cx="745674" cy="451759"/>
            <a:chOff x="1885947" y="5355770"/>
            <a:chExt cx="745674" cy="451759"/>
          </a:xfrm>
        </p:grpSpPr>
        <p:sp>
          <p:nvSpPr>
            <p:cNvPr id="44" name="Oval 43">
              <a:extLst>
                <a:ext uri="{FF2B5EF4-FFF2-40B4-BE49-F238E27FC236}">
                  <a16:creationId xmlns:a16="http://schemas.microsoft.com/office/drawing/2014/main" id="{7EBCE39F-6898-FD42-B0D1-FFED1ED9FCCB}"/>
                </a:ext>
              </a:extLst>
            </p:cNvPr>
            <p:cNvSpPr/>
            <p:nvPr/>
          </p:nvSpPr>
          <p:spPr>
            <a:xfrm>
              <a:off x="1907783" y="5355770"/>
              <a:ext cx="451759" cy="45175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id="{C034F872-9EB0-D245-A754-D9C1C2C55C03}"/>
                </a:ext>
              </a:extLst>
            </p:cNvPr>
            <p:cNvSpPr txBox="1"/>
            <p:nvPr/>
          </p:nvSpPr>
          <p:spPr>
            <a:xfrm>
              <a:off x="1885947" y="5427314"/>
              <a:ext cx="745674" cy="261610"/>
            </a:xfrm>
            <a:prstGeom prst="rect">
              <a:avLst/>
            </a:prstGeom>
            <a:noFill/>
          </p:spPr>
          <p:txBody>
            <a:bodyPr wrap="square" rtlCol="0">
              <a:spAutoFit/>
            </a:bodyPr>
            <a:lstStyle/>
            <a:p>
              <a:r>
                <a:rPr lang="en-US" sz="1050"/>
                <a:t>Name</a:t>
              </a:r>
            </a:p>
          </p:txBody>
        </p:sp>
      </p:grpSp>
      <p:grpSp>
        <p:nvGrpSpPr>
          <p:cNvPr id="149" name="Group 148">
            <a:extLst>
              <a:ext uri="{FF2B5EF4-FFF2-40B4-BE49-F238E27FC236}">
                <a16:creationId xmlns:a16="http://schemas.microsoft.com/office/drawing/2014/main" id="{6F004360-B862-0C46-BF32-DCA99D63D13E}"/>
              </a:ext>
            </a:extLst>
          </p:cNvPr>
          <p:cNvGrpSpPr/>
          <p:nvPr/>
        </p:nvGrpSpPr>
        <p:grpSpPr>
          <a:xfrm>
            <a:off x="3856261" y="5686282"/>
            <a:ext cx="745674" cy="451759"/>
            <a:chOff x="2332261" y="5355771"/>
            <a:chExt cx="745674" cy="451759"/>
          </a:xfrm>
        </p:grpSpPr>
        <p:sp>
          <p:nvSpPr>
            <p:cNvPr id="45" name="Oval 44">
              <a:extLst>
                <a:ext uri="{FF2B5EF4-FFF2-40B4-BE49-F238E27FC236}">
                  <a16:creationId xmlns:a16="http://schemas.microsoft.com/office/drawing/2014/main" id="{B9352439-2546-B54F-8279-E4CE491C9CA5}"/>
                </a:ext>
              </a:extLst>
            </p:cNvPr>
            <p:cNvSpPr/>
            <p:nvPr/>
          </p:nvSpPr>
          <p:spPr>
            <a:xfrm>
              <a:off x="2370362" y="5355771"/>
              <a:ext cx="451759" cy="45175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extBox 102">
              <a:extLst>
                <a:ext uri="{FF2B5EF4-FFF2-40B4-BE49-F238E27FC236}">
                  <a16:creationId xmlns:a16="http://schemas.microsoft.com/office/drawing/2014/main" id="{E7F37A8A-6752-5845-8DFB-7CFA53E1C066}"/>
                </a:ext>
              </a:extLst>
            </p:cNvPr>
            <p:cNvSpPr txBox="1"/>
            <p:nvPr/>
          </p:nvSpPr>
          <p:spPr>
            <a:xfrm>
              <a:off x="2332261" y="5446979"/>
              <a:ext cx="745674" cy="261610"/>
            </a:xfrm>
            <a:prstGeom prst="rect">
              <a:avLst/>
            </a:prstGeom>
            <a:noFill/>
          </p:spPr>
          <p:txBody>
            <a:bodyPr wrap="square" rtlCol="0">
              <a:spAutoFit/>
            </a:bodyPr>
            <a:lstStyle/>
            <a:p>
              <a:r>
                <a:rPr lang="en-US" sz="1050"/>
                <a:t>Name</a:t>
              </a:r>
            </a:p>
          </p:txBody>
        </p:sp>
      </p:grpSp>
      <p:grpSp>
        <p:nvGrpSpPr>
          <p:cNvPr id="150" name="Group 149">
            <a:extLst>
              <a:ext uri="{FF2B5EF4-FFF2-40B4-BE49-F238E27FC236}">
                <a16:creationId xmlns:a16="http://schemas.microsoft.com/office/drawing/2014/main" id="{A6F19AD4-882D-9C48-96E0-144CD9C4F9A5}"/>
              </a:ext>
            </a:extLst>
          </p:cNvPr>
          <p:cNvGrpSpPr/>
          <p:nvPr/>
        </p:nvGrpSpPr>
        <p:grpSpPr>
          <a:xfrm>
            <a:off x="4317583" y="5686282"/>
            <a:ext cx="745674" cy="451759"/>
            <a:chOff x="2793583" y="5355771"/>
            <a:chExt cx="745674" cy="451759"/>
          </a:xfrm>
        </p:grpSpPr>
        <p:sp>
          <p:nvSpPr>
            <p:cNvPr id="46" name="Oval 45">
              <a:extLst>
                <a:ext uri="{FF2B5EF4-FFF2-40B4-BE49-F238E27FC236}">
                  <a16:creationId xmlns:a16="http://schemas.microsoft.com/office/drawing/2014/main" id="{525F30BA-04EA-4348-B747-30FACAA45579}"/>
                </a:ext>
              </a:extLst>
            </p:cNvPr>
            <p:cNvSpPr/>
            <p:nvPr/>
          </p:nvSpPr>
          <p:spPr>
            <a:xfrm>
              <a:off x="2816676" y="5355771"/>
              <a:ext cx="451759" cy="45175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xtBox 103">
              <a:extLst>
                <a:ext uri="{FF2B5EF4-FFF2-40B4-BE49-F238E27FC236}">
                  <a16:creationId xmlns:a16="http://schemas.microsoft.com/office/drawing/2014/main" id="{D4EA9D60-125F-6649-9749-4DFB7249EBF7}"/>
                </a:ext>
              </a:extLst>
            </p:cNvPr>
            <p:cNvSpPr txBox="1"/>
            <p:nvPr/>
          </p:nvSpPr>
          <p:spPr>
            <a:xfrm>
              <a:off x="2793583" y="5446979"/>
              <a:ext cx="745674" cy="261610"/>
            </a:xfrm>
            <a:prstGeom prst="rect">
              <a:avLst/>
            </a:prstGeom>
            <a:noFill/>
          </p:spPr>
          <p:txBody>
            <a:bodyPr wrap="square" rtlCol="0">
              <a:spAutoFit/>
            </a:bodyPr>
            <a:lstStyle/>
            <a:p>
              <a:r>
                <a:rPr lang="en-US" sz="1050"/>
                <a:t>Name</a:t>
              </a:r>
            </a:p>
          </p:txBody>
        </p:sp>
      </p:grpSp>
      <p:grpSp>
        <p:nvGrpSpPr>
          <p:cNvPr id="151" name="Group 150">
            <a:extLst>
              <a:ext uri="{FF2B5EF4-FFF2-40B4-BE49-F238E27FC236}">
                <a16:creationId xmlns:a16="http://schemas.microsoft.com/office/drawing/2014/main" id="{31DFDDA9-E9BB-8440-A1BD-81FDBD1AC942}"/>
              </a:ext>
            </a:extLst>
          </p:cNvPr>
          <p:cNvGrpSpPr/>
          <p:nvPr/>
        </p:nvGrpSpPr>
        <p:grpSpPr>
          <a:xfrm>
            <a:off x="4785599" y="5686282"/>
            <a:ext cx="745674" cy="451759"/>
            <a:chOff x="3261599" y="5355771"/>
            <a:chExt cx="745674" cy="451759"/>
          </a:xfrm>
        </p:grpSpPr>
        <p:sp>
          <p:nvSpPr>
            <p:cNvPr id="47" name="Oval 46">
              <a:extLst>
                <a:ext uri="{FF2B5EF4-FFF2-40B4-BE49-F238E27FC236}">
                  <a16:creationId xmlns:a16="http://schemas.microsoft.com/office/drawing/2014/main" id="{FB995CB4-3BCA-A145-A149-BF511E8654EF}"/>
                </a:ext>
              </a:extLst>
            </p:cNvPr>
            <p:cNvSpPr/>
            <p:nvPr/>
          </p:nvSpPr>
          <p:spPr>
            <a:xfrm>
              <a:off x="3298412" y="5355771"/>
              <a:ext cx="451759" cy="45175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a:extLst>
                <a:ext uri="{FF2B5EF4-FFF2-40B4-BE49-F238E27FC236}">
                  <a16:creationId xmlns:a16="http://schemas.microsoft.com/office/drawing/2014/main" id="{3FDEF253-CB69-F04C-9B1B-22D7DBD85D76}"/>
                </a:ext>
              </a:extLst>
            </p:cNvPr>
            <p:cNvSpPr txBox="1"/>
            <p:nvPr/>
          </p:nvSpPr>
          <p:spPr>
            <a:xfrm>
              <a:off x="3261599" y="5446979"/>
              <a:ext cx="745674" cy="261610"/>
            </a:xfrm>
            <a:prstGeom prst="rect">
              <a:avLst/>
            </a:prstGeom>
            <a:noFill/>
          </p:spPr>
          <p:txBody>
            <a:bodyPr wrap="square" rtlCol="0">
              <a:spAutoFit/>
            </a:bodyPr>
            <a:lstStyle/>
            <a:p>
              <a:r>
                <a:rPr lang="en-US" sz="1050"/>
                <a:t>Name</a:t>
              </a:r>
            </a:p>
          </p:txBody>
        </p:sp>
      </p:grpSp>
      <p:grpSp>
        <p:nvGrpSpPr>
          <p:cNvPr id="152" name="Group 151">
            <a:extLst>
              <a:ext uri="{FF2B5EF4-FFF2-40B4-BE49-F238E27FC236}">
                <a16:creationId xmlns:a16="http://schemas.microsoft.com/office/drawing/2014/main" id="{764BB467-EA70-A647-AAB0-0602DEFC6AA5}"/>
              </a:ext>
            </a:extLst>
          </p:cNvPr>
          <p:cNvGrpSpPr/>
          <p:nvPr/>
        </p:nvGrpSpPr>
        <p:grpSpPr>
          <a:xfrm>
            <a:off x="5252374" y="5686281"/>
            <a:ext cx="745674" cy="451759"/>
            <a:chOff x="3728374" y="5355770"/>
            <a:chExt cx="745674" cy="451759"/>
          </a:xfrm>
        </p:grpSpPr>
        <p:sp>
          <p:nvSpPr>
            <p:cNvPr id="48" name="Oval 47">
              <a:extLst>
                <a:ext uri="{FF2B5EF4-FFF2-40B4-BE49-F238E27FC236}">
                  <a16:creationId xmlns:a16="http://schemas.microsoft.com/office/drawing/2014/main" id="{88B84235-618B-0C40-A34F-2FD13B14AEB7}"/>
                </a:ext>
              </a:extLst>
            </p:cNvPr>
            <p:cNvSpPr/>
            <p:nvPr/>
          </p:nvSpPr>
          <p:spPr>
            <a:xfrm>
              <a:off x="3763757" y="5355770"/>
              <a:ext cx="451759" cy="45175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id="{11EE9C72-41CA-F84A-AFE3-2DB0732E4DDF}"/>
                </a:ext>
              </a:extLst>
            </p:cNvPr>
            <p:cNvSpPr txBox="1"/>
            <p:nvPr/>
          </p:nvSpPr>
          <p:spPr>
            <a:xfrm>
              <a:off x="3728374" y="5445225"/>
              <a:ext cx="745674" cy="261610"/>
            </a:xfrm>
            <a:prstGeom prst="rect">
              <a:avLst/>
            </a:prstGeom>
            <a:noFill/>
          </p:spPr>
          <p:txBody>
            <a:bodyPr wrap="square" rtlCol="0">
              <a:spAutoFit/>
            </a:bodyPr>
            <a:lstStyle/>
            <a:p>
              <a:r>
                <a:rPr lang="en-US" sz="1050"/>
                <a:t>Name</a:t>
              </a:r>
            </a:p>
          </p:txBody>
        </p:sp>
      </p:grpSp>
      <p:grpSp>
        <p:nvGrpSpPr>
          <p:cNvPr id="153" name="Group 152">
            <a:extLst>
              <a:ext uri="{FF2B5EF4-FFF2-40B4-BE49-F238E27FC236}">
                <a16:creationId xmlns:a16="http://schemas.microsoft.com/office/drawing/2014/main" id="{7C8650BF-B035-D949-B5D3-9A9AA89EAE04}"/>
              </a:ext>
            </a:extLst>
          </p:cNvPr>
          <p:cNvGrpSpPr/>
          <p:nvPr/>
        </p:nvGrpSpPr>
        <p:grpSpPr>
          <a:xfrm>
            <a:off x="5742932" y="5686281"/>
            <a:ext cx="745674" cy="451759"/>
            <a:chOff x="4218932" y="5355770"/>
            <a:chExt cx="745674" cy="451759"/>
          </a:xfrm>
        </p:grpSpPr>
        <p:sp>
          <p:nvSpPr>
            <p:cNvPr id="49" name="Oval 48">
              <a:extLst>
                <a:ext uri="{FF2B5EF4-FFF2-40B4-BE49-F238E27FC236}">
                  <a16:creationId xmlns:a16="http://schemas.microsoft.com/office/drawing/2014/main" id="{409A83B1-45A0-3643-836B-3F2DECF6E809}"/>
                </a:ext>
              </a:extLst>
            </p:cNvPr>
            <p:cNvSpPr/>
            <p:nvPr/>
          </p:nvSpPr>
          <p:spPr>
            <a:xfrm>
              <a:off x="4250933" y="5355770"/>
              <a:ext cx="451759" cy="45175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TextBox 106">
              <a:extLst>
                <a:ext uri="{FF2B5EF4-FFF2-40B4-BE49-F238E27FC236}">
                  <a16:creationId xmlns:a16="http://schemas.microsoft.com/office/drawing/2014/main" id="{1897D49A-5937-D842-B1DD-50310F4600B9}"/>
                </a:ext>
              </a:extLst>
            </p:cNvPr>
            <p:cNvSpPr txBox="1"/>
            <p:nvPr/>
          </p:nvSpPr>
          <p:spPr>
            <a:xfrm>
              <a:off x="4218932" y="5450844"/>
              <a:ext cx="745674" cy="261610"/>
            </a:xfrm>
            <a:prstGeom prst="rect">
              <a:avLst/>
            </a:prstGeom>
            <a:noFill/>
          </p:spPr>
          <p:txBody>
            <a:bodyPr wrap="square" rtlCol="0">
              <a:spAutoFit/>
            </a:bodyPr>
            <a:lstStyle/>
            <a:p>
              <a:r>
                <a:rPr lang="en-US" sz="1050"/>
                <a:t>Name</a:t>
              </a:r>
            </a:p>
          </p:txBody>
        </p:sp>
      </p:grpSp>
      <p:grpSp>
        <p:nvGrpSpPr>
          <p:cNvPr id="154" name="Group 153">
            <a:extLst>
              <a:ext uri="{FF2B5EF4-FFF2-40B4-BE49-F238E27FC236}">
                <a16:creationId xmlns:a16="http://schemas.microsoft.com/office/drawing/2014/main" id="{FD802F06-E83B-E540-B018-6A82228543B4}"/>
              </a:ext>
            </a:extLst>
          </p:cNvPr>
          <p:cNvGrpSpPr/>
          <p:nvPr/>
        </p:nvGrpSpPr>
        <p:grpSpPr>
          <a:xfrm>
            <a:off x="6245637" y="5702610"/>
            <a:ext cx="753870" cy="451759"/>
            <a:chOff x="4721637" y="5372099"/>
            <a:chExt cx="753870" cy="451759"/>
          </a:xfrm>
        </p:grpSpPr>
        <p:sp>
          <p:nvSpPr>
            <p:cNvPr id="50" name="Oval 49">
              <a:extLst>
                <a:ext uri="{FF2B5EF4-FFF2-40B4-BE49-F238E27FC236}">
                  <a16:creationId xmlns:a16="http://schemas.microsoft.com/office/drawing/2014/main" id="{38344A75-BF31-FB42-A762-F39CE2AA3C73}"/>
                </a:ext>
              </a:extLst>
            </p:cNvPr>
            <p:cNvSpPr/>
            <p:nvPr/>
          </p:nvSpPr>
          <p:spPr>
            <a:xfrm>
              <a:off x="4721637" y="5372099"/>
              <a:ext cx="451759" cy="45175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xtBox 107">
              <a:extLst>
                <a:ext uri="{FF2B5EF4-FFF2-40B4-BE49-F238E27FC236}">
                  <a16:creationId xmlns:a16="http://schemas.microsoft.com/office/drawing/2014/main" id="{0500A167-0EA3-E84D-8288-10D8D1794B1E}"/>
                </a:ext>
              </a:extLst>
            </p:cNvPr>
            <p:cNvSpPr txBox="1"/>
            <p:nvPr/>
          </p:nvSpPr>
          <p:spPr>
            <a:xfrm>
              <a:off x="4729833" y="5477795"/>
              <a:ext cx="745674" cy="261610"/>
            </a:xfrm>
            <a:prstGeom prst="rect">
              <a:avLst/>
            </a:prstGeom>
            <a:noFill/>
          </p:spPr>
          <p:txBody>
            <a:bodyPr wrap="square" rtlCol="0">
              <a:spAutoFit/>
            </a:bodyPr>
            <a:lstStyle/>
            <a:p>
              <a:r>
                <a:rPr lang="en-US" sz="1050"/>
                <a:t>Name</a:t>
              </a:r>
            </a:p>
          </p:txBody>
        </p:sp>
      </p:grpSp>
      <p:grpSp>
        <p:nvGrpSpPr>
          <p:cNvPr id="155" name="Group 154">
            <a:extLst>
              <a:ext uri="{FF2B5EF4-FFF2-40B4-BE49-F238E27FC236}">
                <a16:creationId xmlns:a16="http://schemas.microsoft.com/office/drawing/2014/main" id="{F902AF1A-0F68-AD4A-A9A6-2B7B3A3B2021}"/>
              </a:ext>
            </a:extLst>
          </p:cNvPr>
          <p:cNvGrpSpPr/>
          <p:nvPr/>
        </p:nvGrpSpPr>
        <p:grpSpPr>
          <a:xfrm>
            <a:off x="6626588" y="5702610"/>
            <a:ext cx="745674" cy="451759"/>
            <a:chOff x="5102588" y="5372099"/>
            <a:chExt cx="745674" cy="451759"/>
          </a:xfrm>
        </p:grpSpPr>
        <p:sp>
          <p:nvSpPr>
            <p:cNvPr id="51" name="Oval 50">
              <a:extLst>
                <a:ext uri="{FF2B5EF4-FFF2-40B4-BE49-F238E27FC236}">
                  <a16:creationId xmlns:a16="http://schemas.microsoft.com/office/drawing/2014/main" id="{5E12525C-B9CD-9442-8A54-F98DE55A5864}"/>
                </a:ext>
              </a:extLst>
            </p:cNvPr>
            <p:cNvSpPr/>
            <p:nvPr/>
          </p:nvSpPr>
          <p:spPr>
            <a:xfrm>
              <a:off x="5167951" y="5372099"/>
              <a:ext cx="451759" cy="45175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Box 109">
              <a:extLst>
                <a:ext uri="{FF2B5EF4-FFF2-40B4-BE49-F238E27FC236}">
                  <a16:creationId xmlns:a16="http://schemas.microsoft.com/office/drawing/2014/main" id="{AB7934F9-C886-DD41-A260-8E5604376987}"/>
                </a:ext>
              </a:extLst>
            </p:cNvPr>
            <p:cNvSpPr txBox="1"/>
            <p:nvPr/>
          </p:nvSpPr>
          <p:spPr>
            <a:xfrm>
              <a:off x="5102588" y="5487976"/>
              <a:ext cx="745674" cy="261610"/>
            </a:xfrm>
            <a:prstGeom prst="rect">
              <a:avLst/>
            </a:prstGeom>
            <a:noFill/>
          </p:spPr>
          <p:txBody>
            <a:bodyPr wrap="square" rtlCol="0">
              <a:spAutoFit/>
            </a:bodyPr>
            <a:lstStyle/>
            <a:p>
              <a:r>
                <a:rPr lang="en-US" sz="1050"/>
                <a:t>Name</a:t>
              </a:r>
            </a:p>
          </p:txBody>
        </p:sp>
      </p:grpSp>
      <p:grpSp>
        <p:nvGrpSpPr>
          <p:cNvPr id="156" name="Group 155">
            <a:extLst>
              <a:ext uri="{FF2B5EF4-FFF2-40B4-BE49-F238E27FC236}">
                <a16:creationId xmlns:a16="http://schemas.microsoft.com/office/drawing/2014/main" id="{31111ACB-0E8C-FB47-B62A-C7619F395E94}"/>
              </a:ext>
            </a:extLst>
          </p:cNvPr>
          <p:cNvGrpSpPr/>
          <p:nvPr/>
        </p:nvGrpSpPr>
        <p:grpSpPr>
          <a:xfrm>
            <a:off x="7124634" y="5702610"/>
            <a:ext cx="745674" cy="451759"/>
            <a:chOff x="5600634" y="5372099"/>
            <a:chExt cx="745674" cy="451759"/>
          </a:xfrm>
        </p:grpSpPr>
        <p:sp>
          <p:nvSpPr>
            <p:cNvPr id="52" name="Oval 51">
              <a:extLst>
                <a:ext uri="{FF2B5EF4-FFF2-40B4-BE49-F238E27FC236}">
                  <a16:creationId xmlns:a16="http://schemas.microsoft.com/office/drawing/2014/main" id="{076A33DE-5369-4541-AF72-4CE285426A31}"/>
                </a:ext>
              </a:extLst>
            </p:cNvPr>
            <p:cNvSpPr/>
            <p:nvPr/>
          </p:nvSpPr>
          <p:spPr>
            <a:xfrm>
              <a:off x="5649687" y="5372099"/>
              <a:ext cx="451759" cy="451759"/>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a:extLst>
                <a:ext uri="{FF2B5EF4-FFF2-40B4-BE49-F238E27FC236}">
                  <a16:creationId xmlns:a16="http://schemas.microsoft.com/office/drawing/2014/main" id="{08CFE868-EDFA-9542-9F6B-50E00A6AB91A}"/>
                </a:ext>
              </a:extLst>
            </p:cNvPr>
            <p:cNvSpPr txBox="1"/>
            <p:nvPr/>
          </p:nvSpPr>
          <p:spPr>
            <a:xfrm>
              <a:off x="5600634" y="5487144"/>
              <a:ext cx="745674" cy="261610"/>
            </a:xfrm>
            <a:prstGeom prst="rect">
              <a:avLst/>
            </a:prstGeom>
            <a:noFill/>
          </p:spPr>
          <p:txBody>
            <a:bodyPr wrap="square" rtlCol="0">
              <a:spAutoFit/>
            </a:bodyPr>
            <a:lstStyle/>
            <a:p>
              <a:r>
                <a:rPr lang="en-US" sz="1050"/>
                <a:t>Name</a:t>
              </a:r>
            </a:p>
          </p:txBody>
        </p:sp>
      </p:grpSp>
      <p:sp>
        <p:nvSpPr>
          <p:cNvPr id="163" name="TextBox 162">
            <a:extLst>
              <a:ext uri="{FF2B5EF4-FFF2-40B4-BE49-F238E27FC236}">
                <a16:creationId xmlns:a16="http://schemas.microsoft.com/office/drawing/2014/main" id="{2FF40CDE-B6F2-C143-A07A-A5C12033F248}"/>
              </a:ext>
            </a:extLst>
          </p:cNvPr>
          <p:cNvSpPr txBox="1"/>
          <p:nvPr/>
        </p:nvSpPr>
        <p:spPr>
          <a:xfrm>
            <a:off x="115214" y="0"/>
            <a:ext cx="8929634" cy="923330"/>
          </a:xfrm>
          <a:prstGeom prst="rect">
            <a:avLst/>
          </a:prstGeom>
          <a:noFill/>
        </p:spPr>
        <p:txBody>
          <a:bodyPr wrap="square" lIns="91440" tIns="45720" rIns="91440" bIns="45720" rtlCol="0" anchor="t">
            <a:spAutoFit/>
          </a:bodyPr>
          <a:lstStyle/>
          <a:p>
            <a:r>
              <a:rPr lang="en-US" b="1" dirty="0">
                <a:solidFill>
                  <a:schemeClr val="accent1"/>
                </a:solidFill>
                <a:latin typeface="Arial"/>
                <a:cs typeface="Arial"/>
              </a:rPr>
              <a:t>Duplicate this slide if you need more circles; copy the elements from this slide to place on map slide when you are ready</a:t>
            </a:r>
          </a:p>
          <a:p>
            <a:endParaRPr lang="en-US" dirty="0">
              <a:solidFill>
                <a:schemeClr val="bg1"/>
              </a:solidFill>
              <a:cs typeface="Arial"/>
            </a:endParaRPr>
          </a:p>
        </p:txBody>
      </p:sp>
    </p:spTree>
    <p:extLst>
      <p:ext uri="{BB962C8B-B14F-4D97-AF65-F5344CB8AC3E}">
        <p14:creationId xmlns:p14="http://schemas.microsoft.com/office/powerpoint/2010/main" val="848937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EBAAD-2667-1D45-85E5-E36352D805BD}"/>
              </a:ext>
            </a:extLst>
          </p:cNvPr>
          <p:cNvSpPr>
            <a:spLocks noGrp="1"/>
          </p:cNvSpPr>
          <p:nvPr>
            <p:ph type="title"/>
          </p:nvPr>
        </p:nvSpPr>
        <p:spPr>
          <a:xfrm>
            <a:off x="958469" y="326192"/>
            <a:ext cx="10464801" cy="1000085"/>
          </a:xfrm>
        </p:spPr>
        <p:txBody>
          <a:bodyPr>
            <a:normAutofit/>
          </a:bodyPr>
          <a:lstStyle/>
          <a:p>
            <a:r>
              <a:rPr lang="en-US" sz="4000" dirty="0">
                <a:solidFill>
                  <a:schemeClr val="accent1"/>
                </a:solidFill>
                <a:latin typeface="Jost" pitchFamily="2" charset="77"/>
              </a:rPr>
              <a:t>6. Create Your Map</a:t>
            </a:r>
          </a:p>
        </p:txBody>
      </p:sp>
      <p:sp>
        <p:nvSpPr>
          <p:cNvPr id="3" name="Text Placeholder 2">
            <a:extLst>
              <a:ext uri="{FF2B5EF4-FFF2-40B4-BE49-F238E27FC236}">
                <a16:creationId xmlns:a16="http://schemas.microsoft.com/office/drawing/2014/main" id="{E58C4E5F-45E7-954E-9831-5692F7114FB8}"/>
              </a:ext>
            </a:extLst>
          </p:cNvPr>
          <p:cNvSpPr>
            <a:spLocks noGrp="1"/>
          </p:cNvSpPr>
          <p:nvPr>
            <p:ph type="body" sz="quarter" idx="10"/>
          </p:nvPr>
        </p:nvSpPr>
        <p:spPr>
          <a:xfrm>
            <a:off x="958469" y="1169675"/>
            <a:ext cx="10355856" cy="4818022"/>
          </a:xfrm>
        </p:spPr>
        <p:txBody>
          <a:bodyPr>
            <a:normAutofit fontScale="70000" lnSpcReduction="20000"/>
          </a:bodyPr>
          <a:lstStyle/>
          <a:p>
            <a:pPr>
              <a:lnSpc>
                <a:spcPct val="120000"/>
              </a:lnSpc>
            </a:pPr>
            <a:r>
              <a:rPr lang="en-US" b="1" dirty="0">
                <a:solidFill>
                  <a:schemeClr val="tx1"/>
                </a:solidFill>
              </a:rPr>
              <a:t>Place the circles on the map </a:t>
            </a:r>
            <a:r>
              <a:rPr lang="en-US" dirty="0">
                <a:solidFill>
                  <a:schemeClr val="tx1"/>
                </a:solidFill>
              </a:rPr>
              <a:t>along the Y-axis in relation to your organization. Feel free to customize what these levels indicate. For example, </a:t>
            </a:r>
          </a:p>
          <a:p>
            <a:pPr lvl="1">
              <a:lnSpc>
                <a:spcPct val="120000"/>
              </a:lnSpc>
            </a:pPr>
            <a:r>
              <a:rPr lang="en-US" dirty="0">
                <a:solidFill>
                  <a:schemeClr val="tx1"/>
                </a:solidFill>
              </a:rPr>
              <a:t>0 = you have an antagonistic relationship</a:t>
            </a:r>
          </a:p>
          <a:p>
            <a:pPr lvl="1">
              <a:lnSpc>
                <a:spcPct val="120000"/>
              </a:lnSpc>
            </a:pPr>
            <a:r>
              <a:rPr lang="en-US" dirty="0">
                <a:solidFill>
                  <a:schemeClr val="tx1"/>
                </a:solidFill>
              </a:rPr>
              <a:t>1 = no relationship </a:t>
            </a:r>
          </a:p>
          <a:p>
            <a:pPr lvl="1">
              <a:lnSpc>
                <a:spcPct val="120000"/>
              </a:lnSpc>
            </a:pPr>
            <a:r>
              <a:rPr lang="en-US" dirty="0">
                <a:solidFill>
                  <a:schemeClr val="tx1"/>
                </a:solidFill>
              </a:rPr>
              <a:t>5 = closest partner; you actively communicate, collaborate, and there is strong trust, etc. </a:t>
            </a:r>
          </a:p>
          <a:p>
            <a:pPr lvl="1">
              <a:lnSpc>
                <a:spcPct val="120000"/>
              </a:lnSpc>
            </a:pPr>
            <a:r>
              <a:rPr lang="en-US" dirty="0">
                <a:solidFill>
                  <a:schemeClr val="tx1"/>
                </a:solidFill>
              </a:rPr>
              <a:t>You may not have any 5s yet, and that’s ok</a:t>
            </a:r>
          </a:p>
          <a:p>
            <a:pPr>
              <a:lnSpc>
                <a:spcPct val="120000"/>
              </a:lnSpc>
            </a:pPr>
            <a:r>
              <a:rPr lang="en-US" dirty="0">
                <a:solidFill>
                  <a:schemeClr val="tx1"/>
                </a:solidFill>
              </a:rPr>
              <a:t>Place groups in the colored columns that identify them as rooted in an economic basis, other interest/affinity, or representing Black, Indigenous, and other people of color (BIPOC) communities</a:t>
            </a:r>
          </a:p>
          <a:p>
            <a:pPr lvl="1">
              <a:lnSpc>
                <a:spcPct val="120000"/>
              </a:lnSpc>
            </a:pPr>
            <a:r>
              <a:rPr lang="en-US" dirty="0">
                <a:solidFill>
                  <a:schemeClr val="tx1"/>
                </a:solidFill>
              </a:rPr>
              <a:t>You can customize these categories; however, these categories likely reflect most community interests.</a:t>
            </a:r>
          </a:p>
          <a:p>
            <a:pPr lvl="1">
              <a:lnSpc>
                <a:spcPct val="120000"/>
              </a:lnSpc>
            </a:pPr>
            <a:r>
              <a:rPr lang="en-US" dirty="0">
                <a:solidFill>
                  <a:schemeClr val="tx1"/>
                </a:solidFill>
              </a:rPr>
              <a:t>We strongly recommend retaining one column for BIPOC communities to keep them visible and part of your consideration. </a:t>
            </a:r>
          </a:p>
        </p:txBody>
      </p:sp>
    </p:spTree>
    <p:extLst>
      <p:ext uri="{BB962C8B-B14F-4D97-AF65-F5344CB8AC3E}">
        <p14:creationId xmlns:p14="http://schemas.microsoft.com/office/powerpoint/2010/main" val="1123099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E4CCCB7-0FDA-41D5-91FC-1625EABF1EDE}"/>
              </a:ext>
            </a:extLst>
          </p:cNvPr>
          <p:cNvSpPr/>
          <p:nvPr/>
        </p:nvSpPr>
        <p:spPr>
          <a:xfrm>
            <a:off x="4657217" y="682152"/>
            <a:ext cx="2902145" cy="5599757"/>
          </a:xfrm>
          <a:prstGeom prst="rect">
            <a:avLst/>
          </a:prstGeom>
          <a:solidFill>
            <a:schemeClr val="accent5"/>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2CBE39B-BEE7-4C6F-85FB-E98DD9F423AB}"/>
              </a:ext>
            </a:extLst>
          </p:cNvPr>
          <p:cNvSpPr txBox="1"/>
          <p:nvPr/>
        </p:nvSpPr>
        <p:spPr>
          <a:xfrm>
            <a:off x="5621327" y="749572"/>
            <a:ext cx="14492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BIPOC </a:t>
            </a:r>
          </a:p>
        </p:txBody>
      </p:sp>
      <p:sp>
        <p:nvSpPr>
          <p:cNvPr id="31" name="Rectangle 30">
            <a:extLst>
              <a:ext uri="{FF2B5EF4-FFF2-40B4-BE49-F238E27FC236}">
                <a16:creationId xmlns:a16="http://schemas.microsoft.com/office/drawing/2014/main" id="{E5698E53-044F-4F97-B852-10B13DCDE424}"/>
              </a:ext>
            </a:extLst>
          </p:cNvPr>
          <p:cNvSpPr/>
          <p:nvPr/>
        </p:nvSpPr>
        <p:spPr>
          <a:xfrm>
            <a:off x="7556814" y="685120"/>
            <a:ext cx="2689597" cy="5605073"/>
          </a:xfrm>
          <a:prstGeom prst="rect">
            <a:avLst/>
          </a:prstGeom>
          <a:solidFill>
            <a:schemeClr val="accent6">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29F20EF-1114-421D-B44B-B70EA83E43BB}"/>
              </a:ext>
            </a:extLst>
          </p:cNvPr>
          <p:cNvSpPr/>
          <p:nvPr/>
        </p:nvSpPr>
        <p:spPr>
          <a:xfrm>
            <a:off x="1999118" y="676948"/>
            <a:ext cx="2719330" cy="5593804"/>
          </a:xfrm>
          <a:prstGeom prst="rect">
            <a:avLst/>
          </a:prstGeom>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D749D6F-237C-49A9-8432-F7379AB92FEF}"/>
              </a:ext>
            </a:extLst>
          </p:cNvPr>
          <p:cNvSpPr txBox="1"/>
          <p:nvPr/>
        </p:nvSpPr>
        <p:spPr>
          <a:xfrm>
            <a:off x="4816111" y="5989383"/>
            <a:ext cx="26430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latin typeface="Arial"/>
                <a:cs typeface="Arial"/>
              </a:rPr>
              <a:t>MY ORGANIZATION</a:t>
            </a:r>
            <a:endParaRPr lang="en-US" b="1">
              <a:cs typeface="Arial"/>
            </a:endParaRPr>
          </a:p>
        </p:txBody>
      </p:sp>
      <p:cxnSp>
        <p:nvCxnSpPr>
          <p:cNvPr id="5" name="Straight Arrow Connector 4">
            <a:extLst>
              <a:ext uri="{FF2B5EF4-FFF2-40B4-BE49-F238E27FC236}">
                <a16:creationId xmlns:a16="http://schemas.microsoft.com/office/drawing/2014/main" id="{F091D909-8814-414E-8A7C-DFD07F2B065C}"/>
              </a:ext>
            </a:extLst>
          </p:cNvPr>
          <p:cNvCxnSpPr/>
          <p:nvPr/>
        </p:nvCxnSpPr>
        <p:spPr>
          <a:xfrm>
            <a:off x="1916685" y="1195302"/>
            <a:ext cx="29458" cy="4860695"/>
          </a:xfrm>
          <a:prstGeom prst="straightConnector1">
            <a:avLst/>
          </a:prstGeom>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EFE451AF-5795-4866-B022-ADEC8D992015}"/>
              </a:ext>
            </a:extLst>
          </p:cNvPr>
          <p:cNvSpPr txBox="1"/>
          <p:nvPr/>
        </p:nvSpPr>
        <p:spPr>
          <a:xfrm>
            <a:off x="1582623" y="5651236"/>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Arial"/>
                <a:cs typeface="Arial"/>
              </a:rPr>
              <a:t>5</a:t>
            </a:r>
            <a:endParaRPr lang="en-US" sz="2400">
              <a:cs typeface="Arial"/>
            </a:endParaRPr>
          </a:p>
        </p:txBody>
      </p:sp>
      <p:sp>
        <p:nvSpPr>
          <p:cNvPr id="26" name="TextBox 25">
            <a:extLst>
              <a:ext uri="{FF2B5EF4-FFF2-40B4-BE49-F238E27FC236}">
                <a16:creationId xmlns:a16="http://schemas.microsoft.com/office/drawing/2014/main" id="{E0253D41-E3BD-4720-BE87-A14E86447191}"/>
              </a:ext>
            </a:extLst>
          </p:cNvPr>
          <p:cNvSpPr txBox="1"/>
          <p:nvPr/>
        </p:nvSpPr>
        <p:spPr>
          <a:xfrm>
            <a:off x="1582623" y="4749798"/>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Arial"/>
                <a:cs typeface="Arial"/>
              </a:rPr>
              <a:t>4</a:t>
            </a:r>
            <a:endParaRPr lang="en-US" sz="2400">
              <a:cs typeface="Arial"/>
            </a:endParaRPr>
          </a:p>
        </p:txBody>
      </p:sp>
      <p:sp>
        <p:nvSpPr>
          <p:cNvPr id="27" name="TextBox 26">
            <a:extLst>
              <a:ext uri="{FF2B5EF4-FFF2-40B4-BE49-F238E27FC236}">
                <a16:creationId xmlns:a16="http://schemas.microsoft.com/office/drawing/2014/main" id="{8093D187-D5BD-41F9-8AF2-3192F56AF0CC}"/>
              </a:ext>
            </a:extLst>
          </p:cNvPr>
          <p:cNvSpPr txBox="1"/>
          <p:nvPr/>
        </p:nvSpPr>
        <p:spPr>
          <a:xfrm>
            <a:off x="1582623" y="3942627"/>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Arial"/>
                <a:cs typeface="Arial"/>
              </a:rPr>
              <a:t>3</a:t>
            </a:r>
            <a:endParaRPr lang="en-US" sz="2400">
              <a:cs typeface="Arial"/>
            </a:endParaRPr>
          </a:p>
        </p:txBody>
      </p:sp>
      <p:sp>
        <p:nvSpPr>
          <p:cNvPr id="28" name="TextBox 27">
            <a:extLst>
              <a:ext uri="{FF2B5EF4-FFF2-40B4-BE49-F238E27FC236}">
                <a16:creationId xmlns:a16="http://schemas.microsoft.com/office/drawing/2014/main" id="{909378B7-A28C-47AE-B811-9DD6FE92E92D}"/>
              </a:ext>
            </a:extLst>
          </p:cNvPr>
          <p:cNvSpPr txBox="1"/>
          <p:nvPr/>
        </p:nvSpPr>
        <p:spPr>
          <a:xfrm>
            <a:off x="1582623" y="3052973"/>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Arial"/>
                <a:cs typeface="Arial"/>
              </a:rPr>
              <a:t>2</a:t>
            </a:r>
            <a:endParaRPr lang="en-US" sz="2400">
              <a:cs typeface="Arial"/>
            </a:endParaRPr>
          </a:p>
        </p:txBody>
      </p:sp>
      <p:sp>
        <p:nvSpPr>
          <p:cNvPr id="29" name="TextBox 28">
            <a:extLst>
              <a:ext uri="{FF2B5EF4-FFF2-40B4-BE49-F238E27FC236}">
                <a16:creationId xmlns:a16="http://schemas.microsoft.com/office/drawing/2014/main" id="{FD5127D1-C677-4907-9D5F-C9C0072156A6}"/>
              </a:ext>
            </a:extLst>
          </p:cNvPr>
          <p:cNvSpPr txBox="1"/>
          <p:nvPr/>
        </p:nvSpPr>
        <p:spPr>
          <a:xfrm>
            <a:off x="1582622" y="2180993"/>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Arial"/>
                <a:cs typeface="Arial"/>
              </a:rPr>
              <a:t>1</a:t>
            </a:r>
            <a:endParaRPr lang="en-US" sz="2400">
              <a:cs typeface="Arial"/>
            </a:endParaRPr>
          </a:p>
        </p:txBody>
      </p:sp>
      <p:sp>
        <p:nvSpPr>
          <p:cNvPr id="30" name="TextBox 29">
            <a:extLst>
              <a:ext uri="{FF2B5EF4-FFF2-40B4-BE49-F238E27FC236}">
                <a16:creationId xmlns:a16="http://schemas.microsoft.com/office/drawing/2014/main" id="{82C553C5-C802-47A4-9B00-BA63CEE666A8}"/>
              </a:ext>
            </a:extLst>
          </p:cNvPr>
          <p:cNvSpPr txBox="1"/>
          <p:nvPr/>
        </p:nvSpPr>
        <p:spPr>
          <a:xfrm>
            <a:off x="1582623" y="1244205"/>
            <a:ext cx="3923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cs typeface="Arial"/>
              </a:rPr>
              <a:t>0</a:t>
            </a:r>
          </a:p>
        </p:txBody>
      </p:sp>
      <p:sp>
        <p:nvSpPr>
          <p:cNvPr id="10" name="TextBox 9">
            <a:extLst>
              <a:ext uri="{FF2B5EF4-FFF2-40B4-BE49-F238E27FC236}">
                <a16:creationId xmlns:a16="http://schemas.microsoft.com/office/drawing/2014/main" id="{8AB16EF7-91B0-4D25-A553-50D451E66EB5}"/>
              </a:ext>
            </a:extLst>
          </p:cNvPr>
          <p:cNvSpPr txBox="1"/>
          <p:nvPr/>
        </p:nvSpPr>
        <p:spPr>
          <a:xfrm>
            <a:off x="2812012" y="745664"/>
            <a:ext cx="13822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bg1"/>
                </a:solidFill>
                <a:latin typeface="Arial"/>
                <a:cs typeface="Arial"/>
              </a:rPr>
              <a:t>Economic</a:t>
            </a:r>
            <a:endParaRPr lang="en-US" b="1">
              <a:solidFill>
                <a:schemeClr val="bg1"/>
              </a:solidFill>
            </a:endParaRPr>
          </a:p>
        </p:txBody>
      </p:sp>
      <p:sp>
        <p:nvSpPr>
          <p:cNvPr id="33" name="TextBox 32">
            <a:extLst>
              <a:ext uri="{FF2B5EF4-FFF2-40B4-BE49-F238E27FC236}">
                <a16:creationId xmlns:a16="http://schemas.microsoft.com/office/drawing/2014/main" id="{96D35F30-B0D4-4BD8-95B1-A795483C4E97}"/>
              </a:ext>
            </a:extLst>
          </p:cNvPr>
          <p:cNvSpPr txBox="1"/>
          <p:nvPr/>
        </p:nvSpPr>
        <p:spPr>
          <a:xfrm>
            <a:off x="8024492" y="747458"/>
            <a:ext cx="2225616" cy="3779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latin typeface="Arial"/>
                <a:cs typeface="Arial"/>
              </a:rPr>
              <a:t>Affinity Groups</a:t>
            </a:r>
            <a:endParaRPr lang="en-US" b="1" dirty="0">
              <a:solidFill>
                <a:schemeClr val="bg1"/>
              </a:solidFill>
            </a:endParaRPr>
          </a:p>
        </p:txBody>
      </p:sp>
      <p:sp>
        <p:nvSpPr>
          <p:cNvPr id="2" name="TextBox 1">
            <a:extLst>
              <a:ext uri="{FF2B5EF4-FFF2-40B4-BE49-F238E27FC236}">
                <a16:creationId xmlns:a16="http://schemas.microsoft.com/office/drawing/2014/main" id="{23A2FCFC-2EA1-C944-BCDC-11912BECC94D}"/>
              </a:ext>
            </a:extLst>
          </p:cNvPr>
          <p:cNvSpPr txBox="1"/>
          <p:nvPr/>
        </p:nvSpPr>
        <p:spPr>
          <a:xfrm>
            <a:off x="205512" y="37423"/>
            <a:ext cx="8192750" cy="584775"/>
          </a:xfrm>
          <a:prstGeom prst="rect">
            <a:avLst/>
          </a:prstGeom>
          <a:noFill/>
        </p:spPr>
        <p:txBody>
          <a:bodyPr wrap="square" lIns="91440" tIns="45720" rIns="91440" bIns="45720" rtlCol="0" anchor="t">
            <a:spAutoFit/>
          </a:bodyPr>
          <a:lstStyle/>
          <a:p>
            <a:r>
              <a:rPr lang="en-US" sz="1600" b="1" dirty="0">
                <a:solidFill>
                  <a:schemeClr val="accent1"/>
                </a:solidFill>
                <a:latin typeface="Arial"/>
                <a:cs typeface="Arial"/>
              </a:rPr>
              <a:t>Feel free to zoom in and out to view this slide with more detail as you fill it in, especially if you need to adjust circle sizes to accommodate all your groups. </a:t>
            </a:r>
            <a:endParaRPr lang="en-US" sz="1600" b="1" dirty="0">
              <a:solidFill>
                <a:schemeClr val="accent1"/>
              </a:solidFill>
            </a:endParaRPr>
          </a:p>
        </p:txBody>
      </p:sp>
    </p:spTree>
    <p:extLst>
      <p:ext uri="{BB962C8B-B14F-4D97-AF65-F5344CB8AC3E}">
        <p14:creationId xmlns:p14="http://schemas.microsoft.com/office/powerpoint/2010/main" val="19071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6E1B3-44A6-564B-92D8-80E21CDFE024}"/>
              </a:ext>
            </a:extLst>
          </p:cNvPr>
          <p:cNvSpPr>
            <a:spLocks noGrp="1"/>
          </p:cNvSpPr>
          <p:nvPr>
            <p:ph type="title"/>
          </p:nvPr>
        </p:nvSpPr>
        <p:spPr/>
        <p:txBody>
          <a:bodyPr>
            <a:normAutofit/>
          </a:bodyPr>
          <a:lstStyle/>
          <a:p>
            <a:r>
              <a:rPr lang="en-US" sz="4000" dirty="0">
                <a:solidFill>
                  <a:schemeClr val="accent1"/>
                </a:solidFill>
                <a:latin typeface="Jost" pitchFamily="2" charset="77"/>
              </a:rPr>
              <a:t>7. Revisiting Your Map</a:t>
            </a:r>
          </a:p>
        </p:txBody>
      </p:sp>
      <p:sp>
        <p:nvSpPr>
          <p:cNvPr id="3" name="Text Placeholder 2">
            <a:extLst>
              <a:ext uri="{FF2B5EF4-FFF2-40B4-BE49-F238E27FC236}">
                <a16:creationId xmlns:a16="http://schemas.microsoft.com/office/drawing/2014/main" id="{9BB4ED81-9336-034C-80F7-D3895E5A10BD}"/>
              </a:ext>
            </a:extLst>
          </p:cNvPr>
          <p:cNvSpPr>
            <a:spLocks noGrp="1"/>
          </p:cNvSpPr>
          <p:nvPr>
            <p:ph type="body" sz="quarter" idx="10"/>
          </p:nvPr>
        </p:nvSpPr>
        <p:spPr>
          <a:xfrm>
            <a:off x="812798" y="1200145"/>
            <a:ext cx="10920166" cy="5068453"/>
          </a:xfrm>
        </p:spPr>
        <p:txBody>
          <a:bodyPr>
            <a:noAutofit/>
          </a:bodyPr>
          <a:lstStyle/>
          <a:p>
            <a:pPr marL="0" indent="0" fontAlgn="base">
              <a:buNone/>
            </a:pPr>
            <a:r>
              <a:rPr lang="en-US" sz="2200" dirty="0">
                <a:solidFill>
                  <a:schemeClr val="tx1"/>
                </a:solidFill>
              </a:rPr>
              <a:t>Remember, the purpose of this tool is to help you reflect on your relationships with others, and the community at large, in order to help you set goals for the relationships you hope to have. </a:t>
            </a:r>
          </a:p>
          <a:p>
            <a:pPr fontAlgn="base"/>
            <a:r>
              <a:rPr lang="en-US" sz="2200" b="1" dirty="0">
                <a:solidFill>
                  <a:schemeClr val="tx1"/>
                </a:solidFill>
              </a:rPr>
              <a:t>This tool is a living document</a:t>
            </a:r>
            <a:r>
              <a:rPr lang="en-US" sz="2200" dirty="0">
                <a:solidFill>
                  <a:schemeClr val="tx1"/>
                </a:solidFill>
              </a:rPr>
              <a:t>; it should evolve as your relationships evolve. </a:t>
            </a:r>
          </a:p>
          <a:p>
            <a:pPr fontAlgn="base"/>
            <a:r>
              <a:rPr lang="en-US" sz="2200" dirty="0">
                <a:solidFill>
                  <a:schemeClr val="tx1"/>
                </a:solidFill>
              </a:rPr>
              <a:t>This tool is not a scorecard. The goal isn’t to have all 5s as much as it is to have a </a:t>
            </a:r>
            <a:r>
              <a:rPr lang="en-US" sz="2200" b="1" dirty="0">
                <a:solidFill>
                  <a:schemeClr val="tx1"/>
                </a:solidFill>
              </a:rPr>
              <a:t>better understanding of the social power in your community</a:t>
            </a:r>
            <a:r>
              <a:rPr lang="en-US" sz="2200" dirty="0">
                <a:solidFill>
                  <a:schemeClr val="tx1"/>
                </a:solidFill>
              </a:rPr>
              <a:t>. Always be asking yourself: </a:t>
            </a:r>
            <a:endParaRPr lang="en-US" dirty="0">
              <a:effectLst/>
            </a:endParaRPr>
          </a:p>
          <a:p>
            <a:pPr lvl="1"/>
            <a:r>
              <a:rPr lang="en-US" sz="1600" dirty="0">
                <a:solidFill>
                  <a:schemeClr val="accent1"/>
                </a:solidFill>
                <a:effectLst/>
                <a:latin typeface="Inter" panose="02000503000000020004" pitchFamily="2" charset="0"/>
                <a:ea typeface="DengXian" panose="02010600030101010101" pitchFamily="2" charset="-122"/>
                <a:cs typeface="Inter" panose="02000503000000020004" pitchFamily="2" charset="0"/>
              </a:rPr>
              <a:t>Where does my organization live on this map and how are we building our social power? This might be through building our community, partnerships with others, or both. </a:t>
            </a:r>
          </a:p>
          <a:p>
            <a:pPr lvl="1"/>
            <a:r>
              <a:rPr lang="en-US" sz="1600" dirty="0">
                <a:solidFill>
                  <a:schemeClr val="accent1"/>
                </a:solidFill>
                <a:effectLst/>
                <a:latin typeface="Inter" panose="02000503000000020004" pitchFamily="2" charset="0"/>
                <a:ea typeface="DengXian" panose="02010600030101010101" pitchFamily="2" charset="-122"/>
                <a:cs typeface="Inter" panose="02000503000000020004" pitchFamily="2" charset="0"/>
              </a:rPr>
              <a:t>Who is likely to have a similar vision? How can we learn from one another to create alignment? How can we help each other build power and move up our map?</a:t>
            </a:r>
          </a:p>
          <a:p>
            <a:pPr lvl="1"/>
            <a:r>
              <a:rPr lang="en-US" sz="1600" dirty="0">
                <a:solidFill>
                  <a:schemeClr val="accent1"/>
                </a:solidFill>
                <a:effectLst/>
                <a:latin typeface="Inter" panose="02000503000000020004" pitchFamily="2" charset="0"/>
                <a:ea typeface="DengXian" panose="02010600030101010101" pitchFamily="2" charset="-122"/>
                <a:cs typeface="Inter" panose="02000503000000020004" pitchFamily="2" charset="0"/>
              </a:rPr>
              <a:t>Who might we be able to move closer to our vision? Where would we have to build relationships in order to better understand them and help them understand us?</a:t>
            </a:r>
          </a:p>
          <a:p>
            <a:pPr lvl="1"/>
            <a:r>
              <a:rPr lang="en-US" sz="1600" dirty="0">
                <a:solidFill>
                  <a:schemeClr val="accent1"/>
                </a:solidFill>
                <a:effectLst/>
                <a:latin typeface="Inter" panose="02000503000000020004" pitchFamily="2" charset="0"/>
                <a:ea typeface="DengXian" panose="02010600030101010101" pitchFamily="2" charset="-122"/>
                <a:cs typeface="Inter" panose="02000503000000020004" pitchFamily="2" charset="0"/>
              </a:rPr>
              <a:t>Are there communities, networks, or demographics missing from your map?</a:t>
            </a:r>
          </a:p>
          <a:p>
            <a:pPr lvl="1"/>
            <a:r>
              <a:rPr lang="en-US" sz="1600" dirty="0">
                <a:solidFill>
                  <a:schemeClr val="accent1"/>
                </a:solidFill>
                <a:effectLst/>
                <a:latin typeface="Inter" panose="02000503000000020004" pitchFamily="2" charset="0"/>
                <a:ea typeface="DengXian" panose="02010600030101010101" pitchFamily="2" charset="-122"/>
                <a:cs typeface="Inter" panose="02000503000000020004" pitchFamily="2" charset="0"/>
              </a:rPr>
              <a:t>What are our strengths and those of our potential allies? What other types of power do we, and others, hold that through cooperation would allow us to build power together? Do we have access to a particular community or decision-makers that others lack? Do they have policy, fundraising, or organizing expertise we could learn from? </a:t>
            </a:r>
          </a:p>
        </p:txBody>
      </p:sp>
    </p:spTree>
    <p:extLst>
      <p:ext uri="{BB962C8B-B14F-4D97-AF65-F5344CB8AC3E}">
        <p14:creationId xmlns:p14="http://schemas.microsoft.com/office/powerpoint/2010/main" val="870828964"/>
      </p:ext>
    </p:extLst>
  </p:cSld>
  <p:clrMapOvr>
    <a:masterClrMapping/>
  </p:clrMapOvr>
</p:sld>
</file>

<file path=ppt/theme/theme1.xml><?xml version="1.0" encoding="utf-8"?>
<a:theme xmlns:a="http://schemas.openxmlformats.org/drawingml/2006/main" name="Office Theme">
  <a:themeElements>
    <a:clrScheme name="TREC Color Palette">
      <a:dk1>
        <a:srgbClr val="662B30"/>
      </a:dk1>
      <a:lt1>
        <a:srgbClr val="FFFFFF"/>
      </a:lt1>
      <a:dk2>
        <a:srgbClr val="035C63"/>
      </a:dk2>
      <a:lt2>
        <a:srgbClr val="D1ECEA"/>
      </a:lt2>
      <a:accent1>
        <a:srgbClr val="D3634D"/>
      </a:accent1>
      <a:accent2>
        <a:srgbClr val="BC5843"/>
      </a:accent2>
      <a:accent3>
        <a:srgbClr val="FFD166"/>
      </a:accent3>
      <a:accent4>
        <a:srgbClr val="30B08C"/>
      </a:accent4>
      <a:accent5>
        <a:srgbClr val="C2E5E3"/>
      </a:accent5>
      <a:accent6>
        <a:srgbClr val="000000"/>
      </a:accent6>
      <a:hlink>
        <a:srgbClr val="035C63"/>
      </a:hlink>
      <a:folHlink>
        <a:srgbClr val="035C6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CEF36728-6F0F-3548-948D-377B076592F7}" vid="{BFB7E2A3-CCEE-7740-A0FD-DEE19D5453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6E1C20F1C0CF45AA1F8665A96E591F" ma:contentTypeVersion="31" ma:contentTypeDescription="Create a new document." ma:contentTypeScope="" ma:versionID="b27aab962988eaade9ef0dd1b39a8643">
  <xsd:schema xmlns:xsd="http://www.w3.org/2001/XMLSchema" xmlns:xs="http://www.w3.org/2001/XMLSchema" xmlns:p="http://schemas.microsoft.com/office/2006/metadata/properties" xmlns:ns2="40615157-9d98-4c3d-ab84-4ca2d9d51e10" xmlns:ns3="ad63be96-f7d6-4807-89a4-b935942169ba" targetNamespace="http://schemas.microsoft.com/office/2006/metadata/properties" ma:root="true" ma:fieldsID="6b4f0ba709d281377b850d4e9796450c" ns2:_="" ns3:_="">
    <xsd:import namespace="40615157-9d98-4c3d-ab84-4ca2d9d51e10"/>
    <xsd:import namespace="ad63be96-f7d6-4807-89a4-b935942169ba"/>
    <xsd:element name="properties">
      <xsd:complexType>
        <xsd:sequence>
          <xsd:element name="documentManagement">
            <xsd:complexType>
              <xsd:all>
                <xsd:element ref="ns3:MediaServiceMetadata" minOccurs="0"/>
                <xsd:element ref="ns3:MediaServiceFastMetadata" minOccurs="0"/>
                <xsd:element ref="ns3:MediaServiceDateTaken" minOccurs="0"/>
                <xsd:element ref="ns2:SharedWithUsers" minOccurs="0"/>
                <xsd:element ref="ns2:SharedWithDetails" minOccurs="0"/>
                <xsd:element ref="ns3:MediaServiceAutoTags" minOccurs="0"/>
                <xsd:element ref="ns3:MediaServiceAutoKeyPoints" minOccurs="0"/>
                <xsd:element ref="ns3:MediaServiceKeyPoints" minOccurs="0"/>
                <xsd:element ref="ns3:MediaServiceGenerationTime" minOccurs="0"/>
                <xsd:element ref="ns3:MediaServiceEventHashCode" minOccurs="0"/>
                <xsd:element ref="ns3:MediaServiceOCR" minOccurs="0"/>
                <xsd:element ref="ns3:ResourceType" minOccurs="0"/>
                <xsd:element ref="ns3:MediaLengthInSeconds" minOccurs="0"/>
                <xsd:element ref="ns3:MediaServiceObjectDetectorVersions" minOccurs="0"/>
                <xsd:element ref="ns2:f86c875023bc499e902d82c31c63513e" minOccurs="0"/>
                <xsd:element ref="ns2:TaxCatchAll" minOccurs="0"/>
                <xsd:element ref="ns2:dd3e80e254214cc590965d700969613c" minOccurs="0"/>
                <xsd:element ref="ns2:h72d9bc4779d4afea5bf3ee1a4608acc" minOccurs="0"/>
                <xsd:element ref="ns2:a8f6876dbf3d447bab4f70589c4ab49f" minOccurs="0"/>
                <xsd:element ref="ns2:lcb760bd338449fa8bda65b0a6422c73" minOccurs="0"/>
                <xsd:element ref="ns2:e66d2c640e9244d79f501697364e7738" minOccurs="0"/>
                <xsd:element ref="ns3:MediaServiceSearchProperties"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615157-9d98-4c3d-ab84-4ca2d9d51e10" elementFormDefault="qualified">
    <xsd:import namespace="http://schemas.microsoft.com/office/2006/documentManagement/types"/>
    <xsd:import namespace="http://schemas.microsoft.com/office/infopath/2007/PartnerControls"/>
    <xsd:element name="SharedWithUsers" ma:index="11"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hidden="true" ma:internalName="SharedWithDetails" ma:readOnly="true">
      <xsd:simpleType>
        <xsd:restriction base="dms:Note"/>
      </xsd:simpleType>
    </xsd:element>
    <xsd:element name="f86c875023bc499e902d82c31c63513e" ma:index="23" nillable="true" ma:taxonomy="true" ma:internalName="f86c875023bc499e902d82c31c63513e" ma:taxonomyFieldName="Purpose1" ma:displayName="Used For" ma:default="" ma:fieldId="{f86c8750-23bc-499e-902d-82c31c63513e}" ma:taxonomyMulti="true" ma:sspId="bbcf9d0f-c1ab-46b2-851c-c6294bc1c049" ma:termSetId="a69680bc-9eb6-421c-9ae3-970e45b84f10" ma:anchorId="00000000-0000-0000-0000-000000000000" ma:open="false" ma:isKeyword="false">
      <xsd:complexType>
        <xsd:sequence>
          <xsd:element ref="pc:Terms" minOccurs="0" maxOccurs="1"/>
        </xsd:sequence>
      </xsd:complexType>
    </xsd:element>
    <xsd:element name="TaxCatchAll" ma:index="24" nillable="true" ma:displayName="Taxonomy Catch All Column" ma:hidden="true" ma:list="{de82d35a-167c-4a22-944d-6582ae07fea5}" ma:internalName="TaxCatchAll" ma:readOnly="false" ma:showField="CatchAllData" ma:web="40615157-9d98-4c3d-ab84-4ca2d9d51e10">
      <xsd:complexType>
        <xsd:complexContent>
          <xsd:extension base="dms:MultiChoiceLookup">
            <xsd:sequence>
              <xsd:element name="Value" type="dms:Lookup" maxOccurs="unbounded" minOccurs="0" nillable="true"/>
            </xsd:sequence>
          </xsd:extension>
        </xsd:complexContent>
      </xsd:complexType>
    </xsd:element>
    <xsd:element name="dd3e80e254214cc590965d700969613c" ma:index="26" nillable="true" ma:taxonomy="true" ma:internalName="dd3e80e254214cc590965d700969613c" ma:taxonomyFieldName="Program_x002F_Core_x0020_Area" ma:displayName="Program/Core Area" ma:default="" ma:fieldId="{dd3e80e2-5421-4cc5-9096-5d700969613c}" ma:sspId="bbcf9d0f-c1ab-46b2-851c-c6294bc1c049" ma:termSetId="cb34eb6e-5997-4c7d-88ab-60e1fa026a82" ma:anchorId="00000000-0000-0000-0000-000000000000" ma:open="false" ma:isKeyword="false">
      <xsd:complexType>
        <xsd:sequence>
          <xsd:element ref="pc:Terms" minOccurs="0" maxOccurs="1"/>
        </xsd:sequence>
      </xsd:complexType>
    </xsd:element>
    <xsd:element name="h72d9bc4779d4afea5bf3ee1a4608acc" ma:index="28" nillable="true" ma:taxonomy="true" ma:internalName="h72d9bc4779d4afea5bf3ee1a4608acc" ma:taxonomyFieldName="Year" ma:displayName="Year of Delivery" ma:default="" ma:fieldId="{172d9bc4-779d-4afe-a5bf-3ee1a4608acc}" ma:taxonomyMulti="true" ma:sspId="bbcf9d0f-c1ab-46b2-851c-c6294bc1c049" ma:termSetId="9b03e134-271e-4ee0-b5b1-8a7ed5d45340" ma:anchorId="00000000-0000-0000-0000-000000000000" ma:open="false" ma:isKeyword="false">
      <xsd:complexType>
        <xsd:sequence>
          <xsd:element ref="pc:Terms" minOccurs="0" maxOccurs="1"/>
        </xsd:sequence>
      </xsd:complexType>
    </xsd:element>
    <xsd:element name="a8f6876dbf3d447bab4f70589c4ab49f" ma:index="30" nillable="true" ma:taxonomy="true" ma:internalName="a8f6876dbf3d447bab4f70589c4ab49f" ma:taxonomyFieldName="Doc_x0020_Type" ma:displayName="Doc Type" ma:default="" ma:fieldId="{a8f6876d-bf3d-447b-ab4f-70589c4ab49f}" ma:taxonomyMulti="true" ma:sspId="bbcf9d0f-c1ab-46b2-851c-c6294bc1c049" ma:termSetId="e10a69e7-8684-4282-8a90-03cc1b684c84" ma:anchorId="00000000-0000-0000-0000-000000000000" ma:open="false" ma:isKeyword="false">
      <xsd:complexType>
        <xsd:sequence>
          <xsd:element ref="pc:Terms" minOccurs="0" maxOccurs="1"/>
        </xsd:sequence>
      </xsd:complexType>
    </xsd:element>
    <xsd:element name="lcb760bd338449fa8bda65b0a6422c73" ma:index="32" nillable="true" ma:taxonomy="true" ma:internalName="lcb760bd338449fa8bda65b0a6422c73" ma:taxonomyFieldName="Topic_x0028_s_x0029_" ma:displayName="Topic(s)" ma:default="" ma:fieldId="{5cb760bd-3384-49fa-8bda-65b0a6422c73}" ma:taxonomyMulti="true" ma:sspId="bbcf9d0f-c1ab-46b2-851c-c6294bc1c049" ma:termSetId="9a5d82a5-c240-4303-98f0-32840a6a6ed9" ma:anchorId="00000000-0000-0000-0000-000000000000" ma:open="false" ma:isKeyword="false">
      <xsd:complexType>
        <xsd:sequence>
          <xsd:element ref="pc:Terms" minOccurs="0" maxOccurs="1"/>
        </xsd:sequence>
      </xsd:complexType>
    </xsd:element>
    <xsd:element name="e66d2c640e9244d79f501697364e7738" ma:index="34" nillable="true" ma:taxonomy="true" ma:internalName="e66d2c640e9244d79f501697364e7738" ma:taxonomyFieldName="Organization" ma:displayName="Organization" ma:default="" ma:fieldId="{e66d2c64-0e92-44d7-9f50-1697364e7738}" ma:taxonomyMulti="true" ma:sspId="bbcf9d0f-c1ab-46b2-851c-c6294bc1c049" ma:termSetId="f2937bd1-ed66-4d05-9985-47b444b4409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d63be96-f7d6-4807-89a4-b935942169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MediaServiceAutoTags" ma:hidden="true" ma:internalName="MediaServiceAutoTags"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hidden="true" ma:internalName="MediaServiceKeyPoint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hidden="true" ma:internalName="MediaServiceOCR" ma:readOnly="true">
      <xsd:simpleType>
        <xsd:restriction base="dms:Note"/>
      </xsd:simpleType>
    </xsd:element>
    <xsd:element name="ResourceType" ma:index="19" nillable="true" ma:displayName="Resource Type" ma:description="Resource Type (Template, Report, etc.)" ma:format="Dropdown" ma:hidden="true" ma:internalName="ResourceType" ma:readOnly="false">
      <xsd:simpleType>
        <xsd:restriction base="dms:Choice">
          <xsd:enumeration value="Report"/>
          <xsd:enumeration value="Template &amp; Sample"/>
          <xsd:enumeration value="Tutorial"/>
          <xsd:enumeration value="Webinar"/>
        </xsd:restriction>
      </xsd:simpleType>
    </xsd:element>
    <xsd:element name="MediaLengthInSeconds" ma:index="20" nillable="true" ma:displayName="Length (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35" nillable="true" ma:displayName="MediaServiceSearchProperties" ma:hidden="true" ma:internalName="MediaServiceSearchProperties" ma:readOnly="true">
      <xsd:simpleType>
        <xsd:restriction base="dms:Note"/>
      </xsd:simpleType>
    </xsd:element>
    <xsd:element name="lcf76f155ced4ddcb4097134ff3c332f" ma:index="37" nillable="true" ma:taxonomy="true" ma:internalName="lcf76f155ced4ddcb4097134ff3c332f" ma:taxonomyFieldName="MediaServiceImageTags" ma:displayName="Image Tags" ma:readOnly="false" ma:fieldId="{5cf76f15-5ced-4ddc-b409-7134ff3c332f}" ma:taxonomyMulti="true" ma:sspId="bbcf9d0f-c1ab-46b2-851c-c6294bc1c049"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0615157-9d98-4c3d-ab84-4ca2d9d51e10" xsi:nil="true"/>
    <lcb760bd338449fa8bda65b0a6422c73 xmlns="40615157-9d98-4c3d-ab84-4ca2d9d51e10">
      <Terms xmlns="http://schemas.microsoft.com/office/infopath/2007/PartnerControls"/>
    </lcb760bd338449fa8bda65b0a6422c73>
    <e66d2c640e9244d79f501697364e7738 xmlns="40615157-9d98-4c3d-ab84-4ca2d9d51e10">
      <Terms xmlns="http://schemas.microsoft.com/office/infopath/2007/PartnerControls"/>
    </e66d2c640e9244d79f501697364e7738>
    <a8f6876dbf3d447bab4f70589c4ab49f xmlns="40615157-9d98-4c3d-ab84-4ca2d9d51e10">
      <Terms xmlns="http://schemas.microsoft.com/office/infopath/2007/PartnerControls"/>
    </a8f6876dbf3d447bab4f70589c4ab49f>
    <lcf76f155ced4ddcb4097134ff3c332f xmlns="ad63be96-f7d6-4807-89a4-b935942169ba">
      <Terms xmlns="http://schemas.microsoft.com/office/infopath/2007/PartnerControls"/>
    </lcf76f155ced4ddcb4097134ff3c332f>
    <h72d9bc4779d4afea5bf3ee1a4608acc xmlns="40615157-9d98-4c3d-ab84-4ca2d9d51e10">
      <Terms xmlns="http://schemas.microsoft.com/office/infopath/2007/PartnerControls"/>
    </h72d9bc4779d4afea5bf3ee1a4608acc>
    <ResourceType xmlns="ad63be96-f7d6-4807-89a4-b935942169ba" xsi:nil="true"/>
    <f86c875023bc499e902d82c31c63513e xmlns="40615157-9d98-4c3d-ab84-4ca2d9d51e10">
      <Terms xmlns="http://schemas.microsoft.com/office/infopath/2007/PartnerControls"/>
    </f86c875023bc499e902d82c31c63513e>
    <dd3e80e254214cc590965d700969613c xmlns="40615157-9d98-4c3d-ab84-4ca2d9d51e10">
      <Terms xmlns="http://schemas.microsoft.com/office/infopath/2007/PartnerControls"/>
    </dd3e80e254214cc590965d700969613c>
  </documentManagement>
</p:properties>
</file>

<file path=customXml/itemProps1.xml><?xml version="1.0" encoding="utf-8"?>
<ds:datastoreItem xmlns:ds="http://schemas.openxmlformats.org/officeDocument/2006/customXml" ds:itemID="{EB0DB9D2-D461-4D97-A5BF-C2EE7D491A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615157-9d98-4c3d-ab84-4ca2d9d51e10"/>
    <ds:schemaRef ds:uri="ad63be96-f7d6-4807-89a4-b935942169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D16F85-4B99-40C0-B4DF-E76A71253CDC}">
  <ds:schemaRefs>
    <ds:schemaRef ds:uri="http://schemas.microsoft.com/sharepoint/v3/contenttype/forms"/>
  </ds:schemaRefs>
</ds:datastoreItem>
</file>

<file path=customXml/itemProps3.xml><?xml version="1.0" encoding="utf-8"?>
<ds:datastoreItem xmlns:ds="http://schemas.openxmlformats.org/officeDocument/2006/customXml" ds:itemID="{FB85364A-9D51-4B66-8C88-1807019CE5E2}">
  <ds:schemaRefs>
    <ds:schemaRef ds:uri="http://schemas.microsoft.com/office/2006/metadata/properties"/>
    <ds:schemaRef ds:uri="http://schemas.microsoft.com/office/infopath/2007/PartnerControls"/>
    <ds:schemaRef ds:uri="40615157-9d98-4c3d-ab84-4ca2d9d51e10"/>
    <ds:schemaRef ds:uri="1a79c11b-046d-4339-9b61-0b8104ee4f80"/>
    <ds:schemaRef ds:uri="ad63be96-f7d6-4807-89a4-b935942169ba"/>
  </ds:schemaRefs>
</ds:datastoreItem>
</file>

<file path=docProps/app.xml><?xml version="1.0" encoding="utf-8"?>
<Properties xmlns="http://schemas.openxmlformats.org/officeDocument/2006/extended-properties" xmlns:vt="http://schemas.openxmlformats.org/officeDocument/2006/docPropsVTypes">
  <Template>Office Theme</Template>
  <TotalTime>96</TotalTime>
  <Words>1647</Words>
  <Application>Microsoft Office PowerPoint</Application>
  <PresentationFormat>Widescreen</PresentationFormat>
  <Paragraphs>181</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Community Relationship Map Tool</vt:lpstr>
      <vt:lpstr>Who Should Use This</vt:lpstr>
      <vt:lpstr>Time and Materials</vt:lpstr>
      <vt:lpstr>How to Use the Community Power Map</vt:lpstr>
      <vt:lpstr>PowerPoint Presentation</vt:lpstr>
      <vt:lpstr>1. Pre-Work - People</vt:lpstr>
      <vt:lpstr>2. Pre-Work - Vision</vt:lpstr>
      <vt:lpstr>2. Pre-Work - Vision</vt:lpstr>
      <vt:lpstr>3. Brainstorm Conduct multiple brainstorms about where people who identify in particular ways connect and influence one another. </vt:lpstr>
      <vt:lpstr>4. Reflect on what you don’t know</vt:lpstr>
      <vt:lpstr>5. Consider Reach &amp; Scale - Filling in Circles for networks</vt:lpstr>
      <vt:lpstr>PowerPoint Presentation</vt:lpstr>
      <vt:lpstr>6. Create Your Map</vt:lpstr>
      <vt:lpstr>PowerPoint Presentation</vt:lpstr>
      <vt:lpstr>7. Revisiting Your Map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 Kahn</dc:creator>
  <cp:lastModifiedBy>Lauren Kahn</cp:lastModifiedBy>
  <cp:revision>28</cp:revision>
  <dcterms:created xsi:type="dcterms:W3CDTF">2025-03-24T17:45:30Z</dcterms:created>
  <dcterms:modified xsi:type="dcterms:W3CDTF">2025-04-04T19:07:24Z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0x010100236E1C20F1C0CF45AA1F8665A96E591F</vt:lpwstr>
  </property>
  <property fmtid="{D5CDD505-2E9C-101B-9397-08002B2CF9AE}" pid="3" name="Doc Type">
    <vt:lpwstr/>
  </property>
  <property fmtid="{D5CDD505-2E9C-101B-9397-08002B2CF9AE}" pid="4" name="Topic(s)">
    <vt:lpwstr/>
  </property>
  <property fmtid="{D5CDD505-2E9C-101B-9397-08002B2CF9AE}" pid="5" name="Organization">
    <vt:lpwstr/>
  </property>
  <property fmtid="{D5CDD505-2E9C-101B-9397-08002B2CF9AE}" pid="6" name="Doc_x0020_Type">
    <vt:lpwstr/>
  </property>
  <property fmtid="{D5CDD505-2E9C-101B-9397-08002B2CF9AE}" pid="7" name="Topic_x0028_s_x0029_">
    <vt:lpwstr/>
  </property>
</Properties>
</file>